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7d8e53827746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5b77effb094427"/>
  </p:sldMasterIdLst>
  <p:sldIdLst>
    <p:sldId xmlns:r="http://schemas.openxmlformats.org/officeDocument/2006/relationships" id="256" r:id="R61be1bbb3c2f4ff6"/>
    <p:sldId xmlns:r="http://schemas.openxmlformats.org/officeDocument/2006/relationships" id="257" r:id="R2ddc5926629946b9"/>
    <p:sldId xmlns:r="http://schemas.openxmlformats.org/officeDocument/2006/relationships" id="258" r:id="Ra9fbb66cfef040b5"/>
    <p:sldId xmlns:r="http://schemas.openxmlformats.org/officeDocument/2006/relationships" id="259" r:id="Rc28db6ac25884896"/>
    <p:sldId xmlns:r="http://schemas.openxmlformats.org/officeDocument/2006/relationships" id="260" r:id="Rd810d8af90604d4f"/>
    <p:sldId xmlns:r="http://schemas.openxmlformats.org/officeDocument/2006/relationships" id="261" r:id="Rae9496656827443d"/>
    <p:sldId xmlns:r="http://schemas.openxmlformats.org/officeDocument/2006/relationships" id="262" r:id="R79846f67e76748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5b77effb094427" /><Relationship Type="http://schemas.openxmlformats.org/officeDocument/2006/relationships/slide" Target="/ppt/slides/slide1.xml" Id="R61be1bbb3c2f4ff6" /><Relationship Type="http://schemas.openxmlformats.org/officeDocument/2006/relationships/slide" Target="/ppt/slides/slide2.xml" Id="R2ddc5926629946b9" /><Relationship Type="http://schemas.openxmlformats.org/officeDocument/2006/relationships/slide" Target="/ppt/slides/slide3.xml" Id="Ra9fbb66cfef040b5" /><Relationship Type="http://schemas.openxmlformats.org/officeDocument/2006/relationships/slide" Target="/ppt/slides/slide4.xml" Id="Rc28db6ac25884896" /><Relationship Type="http://schemas.openxmlformats.org/officeDocument/2006/relationships/slide" Target="/ppt/slides/slide5.xml" Id="Rd810d8af90604d4f" /><Relationship Type="http://schemas.openxmlformats.org/officeDocument/2006/relationships/slide" Target="/ppt/slides/slide6.xml" Id="Rae9496656827443d" /><Relationship Type="http://schemas.openxmlformats.org/officeDocument/2006/relationships/slide" Target="/ppt/slides/slide7.xml" Id="R79846f67e76748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335871a90242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1300c40b5b43ca" /><Relationship Type="http://schemas.openxmlformats.org/officeDocument/2006/relationships/theme" Target="/ppt/slideMasters/theme/theme1.xml" Id="R88865002ffe24b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1300c40b5b43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e77849505c4f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58232a59ea4d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2b91d0b9784b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ba1a1d40a34f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41dec85d8c4a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136d2564314d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191bf9e3f348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MOONAGE DAYDREAM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MOONAGE DAYDREAM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MOONAGE DAYDREAM AS ble etablert [år] og holder til i Frogner.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MOONAGE DAYDREAM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MOONAGE DAYDREAM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MOONAGE DAYDREAM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391 618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558 634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MOONAGE DAYDREAM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BERNTZEN SVEIN HELGE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MOONAGE DAYDREAM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Elgtråkket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2016 Frogner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926 189 697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MOONAGE DAYDREAM AS</a:t>
            </a:r>
          </a:p>
        </p:txBody>
      </p:sp>
    </p:spTree>
  </p:cSld>
  <p:clrMapOvr>
    <a:masterClrMapping xmlns:a="http://schemas.openxmlformats.org/drawingml/2006/main"/>
  </p:clrMapOvr>
</p:sld>
</file>