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d5151ea91d44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35b82b8bfa4807"/>
  </p:sldMasterIdLst>
  <p:sldIdLst>
    <p:sldId xmlns:r="http://schemas.openxmlformats.org/officeDocument/2006/relationships" id="256" r:id="R153e8113c628416b"/>
    <p:sldId xmlns:r="http://schemas.openxmlformats.org/officeDocument/2006/relationships" id="257" r:id="R59ee1212164a4c9e"/>
    <p:sldId xmlns:r="http://schemas.openxmlformats.org/officeDocument/2006/relationships" id="258" r:id="Rb2cc93230e584dae"/>
    <p:sldId xmlns:r="http://schemas.openxmlformats.org/officeDocument/2006/relationships" id="259" r:id="Rd7709eccdfe0409b"/>
    <p:sldId xmlns:r="http://schemas.openxmlformats.org/officeDocument/2006/relationships" id="260" r:id="R07a96dfb42e24f23"/>
    <p:sldId xmlns:r="http://schemas.openxmlformats.org/officeDocument/2006/relationships" id="261" r:id="Re4de2240d69f4734"/>
    <p:sldId xmlns:r="http://schemas.openxmlformats.org/officeDocument/2006/relationships" id="262" r:id="Re7fc43f07c5c48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5b82b8bfa4807" /><Relationship Type="http://schemas.openxmlformats.org/officeDocument/2006/relationships/slide" Target="/ppt/slides/slide1.xml" Id="R153e8113c628416b" /><Relationship Type="http://schemas.openxmlformats.org/officeDocument/2006/relationships/slide" Target="/ppt/slides/slide2.xml" Id="R59ee1212164a4c9e" /><Relationship Type="http://schemas.openxmlformats.org/officeDocument/2006/relationships/slide" Target="/ppt/slides/slide3.xml" Id="Rb2cc93230e584dae" /><Relationship Type="http://schemas.openxmlformats.org/officeDocument/2006/relationships/slide" Target="/ppt/slides/slide4.xml" Id="Rd7709eccdfe0409b" /><Relationship Type="http://schemas.openxmlformats.org/officeDocument/2006/relationships/slide" Target="/ppt/slides/slide5.xml" Id="R07a96dfb42e24f23" /><Relationship Type="http://schemas.openxmlformats.org/officeDocument/2006/relationships/slide" Target="/ppt/slides/slide6.xml" Id="Re4de2240d69f4734" /><Relationship Type="http://schemas.openxmlformats.org/officeDocument/2006/relationships/slide" Target="/ppt/slides/slide7.xml" Id="Re7fc43f07c5c48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503c1d80445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3b9953a7a4e53" /><Relationship Type="http://schemas.openxmlformats.org/officeDocument/2006/relationships/theme" Target="/ppt/slideMasters/theme/theme1.xml" Id="Rdc924752c105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93b9953a7a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95b622c2049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13678f16147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23bc2e8f345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9ba472c9f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12dd626d648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d4eb077c246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fc16eeae6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AUSTGULEN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AUSTGULEN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HELGESEN AUSTGULEN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Svoldergata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926 188 623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