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d1780a757d42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4590f269714c33"/>
  </p:sldMasterIdLst>
  <p:sldIdLst>
    <p:sldId xmlns:r="http://schemas.openxmlformats.org/officeDocument/2006/relationships" id="256" r:id="Rf7b29ab3b52a48b0"/>
    <p:sldId xmlns:r="http://schemas.openxmlformats.org/officeDocument/2006/relationships" id="257" r:id="Rdd8c56834b374fb7"/>
    <p:sldId xmlns:r="http://schemas.openxmlformats.org/officeDocument/2006/relationships" id="258" r:id="R1fbbf32107d546e0"/>
    <p:sldId xmlns:r="http://schemas.openxmlformats.org/officeDocument/2006/relationships" id="259" r:id="Rc1151e4f61194272"/>
    <p:sldId xmlns:r="http://schemas.openxmlformats.org/officeDocument/2006/relationships" id="260" r:id="R76ca28fa3dea40a5"/>
    <p:sldId xmlns:r="http://schemas.openxmlformats.org/officeDocument/2006/relationships" id="261" r:id="R5c4cfffa702541ea"/>
    <p:sldId xmlns:r="http://schemas.openxmlformats.org/officeDocument/2006/relationships" id="262" r:id="R9c9ecda3aeff4a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4590f269714c33" /><Relationship Type="http://schemas.openxmlformats.org/officeDocument/2006/relationships/slide" Target="/ppt/slides/slide1.xml" Id="Rf7b29ab3b52a48b0" /><Relationship Type="http://schemas.openxmlformats.org/officeDocument/2006/relationships/slide" Target="/ppt/slides/slide2.xml" Id="Rdd8c56834b374fb7" /><Relationship Type="http://schemas.openxmlformats.org/officeDocument/2006/relationships/slide" Target="/ppt/slides/slide3.xml" Id="R1fbbf32107d546e0" /><Relationship Type="http://schemas.openxmlformats.org/officeDocument/2006/relationships/slide" Target="/ppt/slides/slide4.xml" Id="Rc1151e4f61194272" /><Relationship Type="http://schemas.openxmlformats.org/officeDocument/2006/relationships/slide" Target="/ppt/slides/slide5.xml" Id="R76ca28fa3dea40a5" /><Relationship Type="http://schemas.openxmlformats.org/officeDocument/2006/relationships/slide" Target="/ppt/slides/slide6.xml" Id="R5c4cfffa702541ea" /><Relationship Type="http://schemas.openxmlformats.org/officeDocument/2006/relationships/slide" Target="/ppt/slides/slide7.xml" Id="R9c9ecda3aeff4a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34e81b22244d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f1e0bad50442c" /><Relationship Type="http://schemas.openxmlformats.org/officeDocument/2006/relationships/theme" Target="/ppt/slideMasters/theme/theme1.xml" Id="R22e0a8a1023148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3f1e0bad5044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87d6246d846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672305aa545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9cc7d4be24b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1877a198041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9792393c640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aa8b5f9d747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3b95caa2543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AMH-HOLDING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AMH-HOLDING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956 399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8 686 598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8 756 598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 ANDRÉA MARIE HØISETH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Skyttafaret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926 175 092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AMH-HOLDING AS</a:t>
            </a:r>
          </a:p>
        </p:txBody>
      </p:sp>
    </p:spTree>
  </p:cSld>
  <p:clrMapOvr>
    <a:masterClrMapping xmlns:a="http://schemas.openxmlformats.org/drawingml/2006/main"/>
  </p:clrMapOvr>
</p:sld>
</file>