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2c493916d49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b34c3f37a54cc4"/>
  </p:sldMasterIdLst>
  <p:sldIdLst>
    <p:sldId xmlns:r="http://schemas.openxmlformats.org/officeDocument/2006/relationships" id="256" r:id="R4c8b78fb9a654efa"/>
    <p:sldId xmlns:r="http://schemas.openxmlformats.org/officeDocument/2006/relationships" id="257" r:id="R97f40db408ab40e8"/>
    <p:sldId xmlns:r="http://schemas.openxmlformats.org/officeDocument/2006/relationships" id="258" r:id="Rebf0d59108f34f89"/>
    <p:sldId xmlns:r="http://schemas.openxmlformats.org/officeDocument/2006/relationships" id="259" r:id="Rbe866a2d4206428e"/>
    <p:sldId xmlns:r="http://schemas.openxmlformats.org/officeDocument/2006/relationships" id="260" r:id="R14bd57fc6c1f4e85"/>
    <p:sldId xmlns:r="http://schemas.openxmlformats.org/officeDocument/2006/relationships" id="261" r:id="R8f9995ad4e0d4b70"/>
    <p:sldId xmlns:r="http://schemas.openxmlformats.org/officeDocument/2006/relationships" id="262" r:id="Raf1402d9dc5f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34c3f37a54cc4" /><Relationship Type="http://schemas.openxmlformats.org/officeDocument/2006/relationships/slide" Target="/ppt/slides/slide1.xml" Id="R4c8b78fb9a654efa" /><Relationship Type="http://schemas.openxmlformats.org/officeDocument/2006/relationships/slide" Target="/ppt/slides/slide2.xml" Id="R97f40db408ab40e8" /><Relationship Type="http://schemas.openxmlformats.org/officeDocument/2006/relationships/slide" Target="/ppt/slides/slide3.xml" Id="Rebf0d59108f34f89" /><Relationship Type="http://schemas.openxmlformats.org/officeDocument/2006/relationships/slide" Target="/ppt/slides/slide4.xml" Id="Rbe866a2d4206428e" /><Relationship Type="http://schemas.openxmlformats.org/officeDocument/2006/relationships/slide" Target="/ppt/slides/slide5.xml" Id="R14bd57fc6c1f4e85" /><Relationship Type="http://schemas.openxmlformats.org/officeDocument/2006/relationships/slide" Target="/ppt/slides/slide6.xml" Id="R8f9995ad4e0d4b70" /><Relationship Type="http://schemas.openxmlformats.org/officeDocument/2006/relationships/slide" Target="/ppt/slides/slide7.xml" Id="Raf1402d9dc5f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ff886c969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ec27fa3654a0b" /><Relationship Type="http://schemas.openxmlformats.org/officeDocument/2006/relationships/theme" Target="/ppt/slideMasters/theme/theme1.xml" Id="Ra5d84cc82c0d44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ec27fa365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80ef7853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fefbbc89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bcdb8c40044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28faaee8445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e201787ba4b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2361b80643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86eab2ed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7 960 016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BENTE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BEWIL AS</a:t>
            </a:r>
          </a:p>
        </p:txBody>
      </p:sp>
    </p:spTree>
  </p:cSld>
  <p:clrMapOvr>
    <a:masterClrMapping xmlns:a="http://schemas.openxmlformats.org/drawingml/2006/main"/>
  </p:clrMapOvr>
</p:sld>
</file>