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517c89bd7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1149866ec4932"/>
  </p:sldMasterIdLst>
  <p:sldIdLst>
    <p:sldId xmlns:r="http://schemas.openxmlformats.org/officeDocument/2006/relationships" id="256" r:id="R0101f6abfe5e4972"/>
    <p:sldId xmlns:r="http://schemas.openxmlformats.org/officeDocument/2006/relationships" id="257" r:id="R24668506259247e6"/>
    <p:sldId xmlns:r="http://schemas.openxmlformats.org/officeDocument/2006/relationships" id="258" r:id="R2778607bb9b147f8"/>
    <p:sldId xmlns:r="http://schemas.openxmlformats.org/officeDocument/2006/relationships" id="259" r:id="Rc75a8b297f5d4c19"/>
    <p:sldId xmlns:r="http://schemas.openxmlformats.org/officeDocument/2006/relationships" id="260" r:id="R589d3b681e3e4da5"/>
    <p:sldId xmlns:r="http://schemas.openxmlformats.org/officeDocument/2006/relationships" id="261" r:id="Rcf8d3ac72c0d4bef"/>
    <p:sldId xmlns:r="http://schemas.openxmlformats.org/officeDocument/2006/relationships" id="262" r:id="Rbc0de146f055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1149866ec4932" /><Relationship Type="http://schemas.openxmlformats.org/officeDocument/2006/relationships/slide" Target="/ppt/slides/slide1.xml" Id="R0101f6abfe5e4972" /><Relationship Type="http://schemas.openxmlformats.org/officeDocument/2006/relationships/slide" Target="/ppt/slides/slide2.xml" Id="R24668506259247e6" /><Relationship Type="http://schemas.openxmlformats.org/officeDocument/2006/relationships/slide" Target="/ppt/slides/slide3.xml" Id="R2778607bb9b147f8" /><Relationship Type="http://schemas.openxmlformats.org/officeDocument/2006/relationships/slide" Target="/ppt/slides/slide4.xml" Id="Rc75a8b297f5d4c19" /><Relationship Type="http://schemas.openxmlformats.org/officeDocument/2006/relationships/slide" Target="/ppt/slides/slide5.xml" Id="R589d3b681e3e4da5" /><Relationship Type="http://schemas.openxmlformats.org/officeDocument/2006/relationships/slide" Target="/ppt/slides/slide6.xml" Id="Rcf8d3ac72c0d4bef" /><Relationship Type="http://schemas.openxmlformats.org/officeDocument/2006/relationships/slide" Target="/ppt/slides/slide7.xml" Id="Rbc0de146f055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bf1375aca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b048f58c4763" /><Relationship Type="http://schemas.openxmlformats.org/officeDocument/2006/relationships/theme" Target="/ppt/slideMasters/theme/theme1.xml" Id="R283048e0dd82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6b048f58c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32ee871e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44c5a5273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5166000f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b6d0e9ec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7865e541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cc144de84d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b48d55417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Tord Furseth Liadal, Liadalsvegen 886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