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12040ae32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40725f71e4f5c"/>
  </p:sldMasterIdLst>
  <p:sldIdLst>
    <p:sldId xmlns:r="http://schemas.openxmlformats.org/officeDocument/2006/relationships" id="256" r:id="Rb0e3a85888cb441c"/>
    <p:sldId xmlns:r="http://schemas.openxmlformats.org/officeDocument/2006/relationships" id="257" r:id="Reac3a76f42dd4feb"/>
    <p:sldId xmlns:r="http://schemas.openxmlformats.org/officeDocument/2006/relationships" id="258" r:id="R6354f7b84a644590"/>
    <p:sldId xmlns:r="http://schemas.openxmlformats.org/officeDocument/2006/relationships" id="259" r:id="R5ad591d6bcad4754"/>
    <p:sldId xmlns:r="http://schemas.openxmlformats.org/officeDocument/2006/relationships" id="260" r:id="R6e2bfe80d8f745e3"/>
    <p:sldId xmlns:r="http://schemas.openxmlformats.org/officeDocument/2006/relationships" id="261" r:id="R78685f0d35a248fa"/>
    <p:sldId xmlns:r="http://schemas.openxmlformats.org/officeDocument/2006/relationships" id="262" r:id="Rd9f7ae8ba58d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40725f71e4f5c" /><Relationship Type="http://schemas.openxmlformats.org/officeDocument/2006/relationships/slide" Target="/ppt/slides/slide1.xml" Id="Rb0e3a85888cb441c" /><Relationship Type="http://schemas.openxmlformats.org/officeDocument/2006/relationships/slide" Target="/ppt/slides/slide2.xml" Id="Reac3a76f42dd4feb" /><Relationship Type="http://schemas.openxmlformats.org/officeDocument/2006/relationships/slide" Target="/ppt/slides/slide3.xml" Id="R6354f7b84a644590" /><Relationship Type="http://schemas.openxmlformats.org/officeDocument/2006/relationships/slide" Target="/ppt/slides/slide4.xml" Id="R5ad591d6bcad4754" /><Relationship Type="http://schemas.openxmlformats.org/officeDocument/2006/relationships/slide" Target="/ppt/slides/slide5.xml" Id="R6e2bfe80d8f745e3" /><Relationship Type="http://schemas.openxmlformats.org/officeDocument/2006/relationships/slide" Target="/ppt/slides/slide6.xml" Id="R78685f0d35a248fa" /><Relationship Type="http://schemas.openxmlformats.org/officeDocument/2006/relationships/slide" Target="/ppt/slides/slide7.xml" Id="Rd9f7ae8ba58d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9ba2c9834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f8d8b6e894981" /><Relationship Type="http://schemas.openxmlformats.org/officeDocument/2006/relationships/theme" Target="/ppt/slideMasters/theme/theme1.xml" Id="R825644f05499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f8d8b6e89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de77e14e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8b50fe65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2671d9f7f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44eaf363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9577b6d6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7aee94c95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261424d0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