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d6980789c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b3c6e9e4346e8"/>
  </p:sldMasterIdLst>
  <p:sldIdLst>
    <p:sldId xmlns:r="http://schemas.openxmlformats.org/officeDocument/2006/relationships" id="256" r:id="Rab96eac7a71e4b9a"/>
    <p:sldId xmlns:r="http://schemas.openxmlformats.org/officeDocument/2006/relationships" id="257" r:id="Rab4e6bcb871a4d3c"/>
    <p:sldId xmlns:r="http://schemas.openxmlformats.org/officeDocument/2006/relationships" id="258" r:id="R76e059505f8745d3"/>
    <p:sldId xmlns:r="http://schemas.openxmlformats.org/officeDocument/2006/relationships" id="259" r:id="R79ba985c8daa4b76"/>
    <p:sldId xmlns:r="http://schemas.openxmlformats.org/officeDocument/2006/relationships" id="260" r:id="Re8b78305646c48d3"/>
    <p:sldId xmlns:r="http://schemas.openxmlformats.org/officeDocument/2006/relationships" id="261" r:id="R565aa5a0d915451e"/>
    <p:sldId xmlns:r="http://schemas.openxmlformats.org/officeDocument/2006/relationships" id="262" r:id="Re184631ca6af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b3c6e9e4346e8" /><Relationship Type="http://schemas.openxmlformats.org/officeDocument/2006/relationships/slide" Target="/ppt/slides/slide1.xml" Id="Rab96eac7a71e4b9a" /><Relationship Type="http://schemas.openxmlformats.org/officeDocument/2006/relationships/slide" Target="/ppt/slides/slide2.xml" Id="Rab4e6bcb871a4d3c" /><Relationship Type="http://schemas.openxmlformats.org/officeDocument/2006/relationships/slide" Target="/ppt/slides/slide3.xml" Id="R76e059505f8745d3" /><Relationship Type="http://schemas.openxmlformats.org/officeDocument/2006/relationships/slide" Target="/ppt/slides/slide4.xml" Id="R79ba985c8daa4b76" /><Relationship Type="http://schemas.openxmlformats.org/officeDocument/2006/relationships/slide" Target="/ppt/slides/slide5.xml" Id="Re8b78305646c48d3" /><Relationship Type="http://schemas.openxmlformats.org/officeDocument/2006/relationships/slide" Target="/ppt/slides/slide6.xml" Id="R565aa5a0d915451e" /><Relationship Type="http://schemas.openxmlformats.org/officeDocument/2006/relationships/slide" Target="/ppt/slides/slide7.xml" Id="Re184631ca6af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87c6f7645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feecf95c4b54" /><Relationship Type="http://schemas.openxmlformats.org/officeDocument/2006/relationships/theme" Target="/ppt/slideMasters/theme/theme1.xml" Id="R4b86671f4e41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5feecf95c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1a59f9b6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ae53ad04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62a55d8c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ec0ca22e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3d5eb476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f84176c38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470cb294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