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adc8bb782d45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32bc3a66bb445a"/>
  </p:sldMasterIdLst>
  <p:sldIdLst>
    <p:sldId xmlns:r="http://schemas.openxmlformats.org/officeDocument/2006/relationships" id="256" r:id="R406b7027b4fc4815"/>
    <p:sldId xmlns:r="http://schemas.openxmlformats.org/officeDocument/2006/relationships" id="257" r:id="Re36d60fda4cb4d7a"/>
    <p:sldId xmlns:r="http://schemas.openxmlformats.org/officeDocument/2006/relationships" id="258" r:id="R5523b77883b44085"/>
    <p:sldId xmlns:r="http://schemas.openxmlformats.org/officeDocument/2006/relationships" id="259" r:id="Red3233b618f94ab5"/>
    <p:sldId xmlns:r="http://schemas.openxmlformats.org/officeDocument/2006/relationships" id="260" r:id="R7c1b6665c75a4200"/>
    <p:sldId xmlns:r="http://schemas.openxmlformats.org/officeDocument/2006/relationships" id="261" r:id="R040f85312829488e"/>
    <p:sldId xmlns:r="http://schemas.openxmlformats.org/officeDocument/2006/relationships" id="262" r:id="R7cf9a439164340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2bc3a66bb445a" /><Relationship Type="http://schemas.openxmlformats.org/officeDocument/2006/relationships/slide" Target="/ppt/slides/slide1.xml" Id="R406b7027b4fc4815" /><Relationship Type="http://schemas.openxmlformats.org/officeDocument/2006/relationships/slide" Target="/ppt/slides/slide2.xml" Id="Re36d60fda4cb4d7a" /><Relationship Type="http://schemas.openxmlformats.org/officeDocument/2006/relationships/slide" Target="/ppt/slides/slide3.xml" Id="R5523b77883b44085" /><Relationship Type="http://schemas.openxmlformats.org/officeDocument/2006/relationships/slide" Target="/ppt/slides/slide4.xml" Id="Red3233b618f94ab5" /><Relationship Type="http://schemas.openxmlformats.org/officeDocument/2006/relationships/slide" Target="/ppt/slides/slide5.xml" Id="R7c1b6665c75a4200" /><Relationship Type="http://schemas.openxmlformats.org/officeDocument/2006/relationships/slide" Target="/ppt/slides/slide6.xml" Id="R040f85312829488e" /><Relationship Type="http://schemas.openxmlformats.org/officeDocument/2006/relationships/slide" Target="/ppt/slides/slide7.xml" Id="R7cf9a439164340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eab76f4f2c40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7688bbe4b47a2" /><Relationship Type="http://schemas.openxmlformats.org/officeDocument/2006/relationships/theme" Target="/ppt/slideMasters/theme/theme1.xml" Id="R159f3f85a4a84c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37688bbe4b47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c17ace10943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29b29ba5541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73ad855534b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932c737064d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d309427f044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7b60f8df941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499bbab884a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HESTEHAVEN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HESTEHAVEN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77 729 254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77 797 200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LANGAKER MAUD C M THORE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926 156 233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