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156014182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407ff7a5c4b8a"/>
  </p:sldMasterIdLst>
  <p:sldIdLst>
    <p:sldId xmlns:r="http://schemas.openxmlformats.org/officeDocument/2006/relationships" id="256" r:id="R0c0519ef223e464c"/>
    <p:sldId xmlns:r="http://schemas.openxmlformats.org/officeDocument/2006/relationships" id="257" r:id="R555d5a81ce70485e"/>
    <p:sldId xmlns:r="http://schemas.openxmlformats.org/officeDocument/2006/relationships" id="258" r:id="Rbe68ec57f1194b27"/>
    <p:sldId xmlns:r="http://schemas.openxmlformats.org/officeDocument/2006/relationships" id="259" r:id="Rc7d4a06dd66e4e9d"/>
    <p:sldId xmlns:r="http://schemas.openxmlformats.org/officeDocument/2006/relationships" id="260" r:id="R4f51b3d2fef64641"/>
    <p:sldId xmlns:r="http://schemas.openxmlformats.org/officeDocument/2006/relationships" id="261" r:id="R06dfbe5b6fe24ef4"/>
    <p:sldId xmlns:r="http://schemas.openxmlformats.org/officeDocument/2006/relationships" id="262" r:id="R91a3b92d9596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407ff7a5c4b8a" /><Relationship Type="http://schemas.openxmlformats.org/officeDocument/2006/relationships/slide" Target="/ppt/slides/slide1.xml" Id="R0c0519ef223e464c" /><Relationship Type="http://schemas.openxmlformats.org/officeDocument/2006/relationships/slide" Target="/ppt/slides/slide2.xml" Id="R555d5a81ce70485e" /><Relationship Type="http://schemas.openxmlformats.org/officeDocument/2006/relationships/slide" Target="/ppt/slides/slide3.xml" Id="Rbe68ec57f1194b27" /><Relationship Type="http://schemas.openxmlformats.org/officeDocument/2006/relationships/slide" Target="/ppt/slides/slide4.xml" Id="Rc7d4a06dd66e4e9d" /><Relationship Type="http://schemas.openxmlformats.org/officeDocument/2006/relationships/slide" Target="/ppt/slides/slide5.xml" Id="R4f51b3d2fef64641" /><Relationship Type="http://schemas.openxmlformats.org/officeDocument/2006/relationships/slide" Target="/ppt/slides/slide6.xml" Id="R06dfbe5b6fe24ef4" /><Relationship Type="http://schemas.openxmlformats.org/officeDocument/2006/relationships/slide" Target="/ppt/slides/slide7.xml" Id="R91a3b92d9596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42d128ccd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098d776ee45ae" /><Relationship Type="http://schemas.openxmlformats.org/officeDocument/2006/relationships/theme" Target="/ppt/slideMasters/theme/theme1.xml" Id="R205b9323b37647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2098d776ee45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b2e958bfd40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5164e745d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c67a3ae3a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d21dacea3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5b8bd570c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d702564ea4b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844d48099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GULEN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GULEN IV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 Austgulen, Møllendalsveien 62D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926 137 239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