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6f014bdfa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8eabd36864446"/>
  </p:sldMasterIdLst>
  <p:sldIdLst>
    <p:sldId xmlns:r="http://schemas.openxmlformats.org/officeDocument/2006/relationships" id="256" r:id="Rbc8b6f55d65f4bce"/>
    <p:sldId xmlns:r="http://schemas.openxmlformats.org/officeDocument/2006/relationships" id="257" r:id="R5c3101e28ada4721"/>
    <p:sldId xmlns:r="http://schemas.openxmlformats.org/officeDocument/2006/relationships" id="258" r:id="R9478390c978e41a5"/>
    <p:sldId xmlns:r="http://schemas.openxmlformats.org/officeDocument/2006/relationships" id="259" r:id="R188602f1690748c3"/>
    <p:sldId xmlns:r="http://schemas.openxmlformats.org/officeDocument/2006/relationships" id="260" r:id="R799d83870a7e4116"/>
    <p:sldId xmlns:r="http://schemas.openxmlformats.org/officeDocument/2006/relationships" id="261" r:id="R3b0d806c43ac40c3"/>
    <p:sldId xmlns:r="http://schemas.openxmlformats.org/officeDocument/2006/relationships" id="262" r:id="R42ae64c9a1ed46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8eabd36864446" /><Relationship Type="http://schemas.openxmlformats.org/officeDocument/2006/relationships/slide" Target="/ppt/slides/slide1.xml" Id="Rbc8b6f55d65f4bce" /><Relationship Type="http://schemas.openxmlformats.org/officeDocument/2006/relationships/slide" Target="/ppt/slides/slide2.xml" Id="R5c3101e28ada4721" /><Relationship Type="http://schemas.openxmlformats.org/officeDocument/2006/relationships/slide" Target="/ppt/slides/slide3.xml" Id="R9478390c978e41a5" /><Relationship Type="http://schemas.openxmlformats.org/officeDocument/2006/relationships/slide" Target="/ppt/slides/slide4.xml" Id="R188602f1690748c3" /><Relationship Type="http://schemas.openxmlformats.org/officeDocument/2006/relationships/slide" Target="/ppt/slides/slide5.xml" Id="R799d83870a7e4116" /><Relationship Type="http://schemas.openxmlformats.org/officeDocument/2006/relationships/slide" Target="/ppt/slides/slide6.xml" Id="R3b0d806c43ac40c3" /><Relationship Type="http://schemas.openxmlformats.org/officeDocument/2006/relationships/slide" Target="/ppt/slides/slide7.xml" Id="R42ae64c9a1ed46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29a9e8221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efa8a5854032" /><Relationship Type="http://schemas.openxmlformats.org/officeDocument/2006/relationships/theme" Target="/ppt/slideMasters/theme/theme1.xml" Id="R7e0ca1fb3cc4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29efa8a585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99f7e1614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d3f73141241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da663bf7a4d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ce57758b7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781637fb46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e4103857d49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789a9898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HIMLA 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HIMLA STYR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VEDDE BRATHAUG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