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c82c7491664b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1e50bb204e465e"/>
  </p:sldMasterIdLst>
  <p:sldIdLst>
    <p:sldId xmlns:r="http://schemas.openxmlformats.org/officeDocument/2006/relationships" id="256" r:id="R8fbc835d699c43d2"/>
    <p:sldId xmlns:r="http://schemas.openxmlformats.org/officeDocument/2006/relationships" id="257" r:id="Rbdb14b559ced4785"/>
    <p:sldId xmlns:r="http://schemas.openxmlformats.org/officeDocument/2006/relationships" id="258" r:id="R8a562876014f4200"/>
    <p:sldId xmlns:r="http://schemas.openxmlformats.org/officeDocument/2006/relationships" id="259" r:id="R82d8dccfda504ce3"/>
    <p:sldId xmlns:r="http://schemas.openxmlformats.org/officeDocument/2006/relationships" id="260" r:id="R36bf371153974b00"/>
    <p:sldId xmlns:r="http://schemas.openxmlformats.org/officeDocument/2006/relationships" id="261" r:id="R27a338a5f637465b"/>
    <p:sldId xmlns:r="http://schemas.openxmlformats.org/officeDocument/2006/relationships" id="262" r:id="Rd912ac855191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e50bb204e465e" /><Relationship Type="http://schemas.openxmlformats.org/officeDocument/2006/relationships/slide" Target="/ppt/slides/slide1.xml" Id="R8fbc835d699c43d2" /><Relationship Type="http://schemas.openxmlformats.org/officeDocument/2006/relationships/slide" Target="/ppt/slides/slide2.xml" Id="Rbdb14b559ced4785" /><Relationship Type="http://schemas.openxmlformats.org/officeDocument/2006/relationships/slide" Target="/ppt/slides/slide3.xml" Id="R8a562876014f4200" /><Relationship Type="http://schemas.openxmlformats.org/officeDocument/2006/relationships/slide" Target="/ppt/slides/slide4.xml" Id="R82d8dccfda504ce3" /><Relationship Type="http://schemas.openxmlformats.org/officeDocument/2006/relationships/slide" Target="/ppt/slides/slide5.xml" Id="R36bf371153974b00" /><Relationship Type="http://schemas.openxmlformats.org/officeDocument/2006/relationships/slide" Target="/ppt/slides/slide6.xml" Id="R27a338a5f637465b" /><Relationship Type="http://schemas.openxmlformats.org/officeDocument/2006/relationships/slide" Target="/ppt/slides/slide7.xml" Id="Rd912ac855191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139a02bf34c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12264d48f4f9a" /><Relationship Type="http://schemas.openxmlformats.org/officeDocument/2006/relationships/theme" Target="/ppt/slideMasters/theme/theme1.xml" Id="R9b58e7732d34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12264d48f4f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9d99f92cb45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e212171c3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c77e84ff84a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50d2b4bd140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f9996efc942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3d26bfbc54e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01691199649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 INVEST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10 861 641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KATHHAMA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REINFJELL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SN-INVEST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Nesnaveien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