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a90fc3da3441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44134aade74e45"/>
  </p:sldMasterIdLst>
  <p:sldIdLst>
    <p:sldId xmlns:r="http://schemas.openxmlformats.org/officeDocument/2006/relationships" id="256" r:id="R9e4c746bec0c4e2c"/>
    <p:sldId xmlns:r="http://schemas.openxmlformats.org/officeDocument/2006/relationships" id="257" r:id="R50bb813f0fb5408d"/>
    <p:sldId xmlns:r="http://schemas.openxmlformats.org/officeDocument/2006/relationships" id="258" r:id="Rb1a0ce84a86246a7"/>
    <p:sldId xmlns:r="http://schemas.openxmlformats.org/officeDocument/2006/relationships" id="259" r:id="R08d9982e7d334fb8"/>
    <p:sldId xmlns:r="http://schemas.openxmlformats.org/officeDocument/2006/relationships" id="260" r:id="R551548c50fe34dea"/>
    <p:sldId xmlns:r="http://schemas.openxmlformats.org/officeDocument/2006/relationships" id="261" r:id="R112b434d1c8b429b"/>
    <p:sldId xmlns:r="http://schemas.openxmlformats.org/officeDocument/2006/relationships" id="262" r:id="R18990451422045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44134aade74e45" /><Relationship Type="http://schemas.openxmlformats.org/officeDocument/2006/relationships/slide" Target="/ppt/slides/slide1.xml" Id="R9e4c746bec0c4e2c" /><Relationship Type="http://schemas.openxmlformats.org/officeDocument/2006/relationships/slide" Target="/ppt/slides/slide2.xml" Id="R50bb813f0fb5408d" /><Relationship Type="http://schemas.openxmlformats.org/officeDocument/2006/relationships/slide" Target="/ppt/slides/slide3.xml" Id="Rb1a0ce84a86246a7" /><Relationship Type="http://schemas.openxmlformats.org/officeDocument/2006/relationships/slide" Target="/ppt/slides/slide4.xml" Id="R08d9982e7d334fb8" /><Relationship Type="http://schemas.openxmlformats.org/officeDocument/2006/relationships/slide" Target="/ppt/slides/slide5.xml" Id="R551548c50fe34dea" /><Relationship Type="http://schemas.openxmlformats.org/officeDocument/2006/relationships/slide" Target="/ppt/slides/slide6.xml" Id="R112b434d1c8b429b" /><Relationship Type="http://schemas.openxmlformats.org/officeDocument/2006/relationships/slide" Target="/ppt/slides/slide7.xml" Id="R18990451422045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03ed1c8b7643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9214ea25744e3" /><Relationship Type="http://schemas.openxmlformats.org/officeDocument/2006/relationships/theme" Target="/ppt/slideMasters/theme/theme1.xml" Id="Rb4015c6deae143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09214ea25744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89e1ef85248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40b1085d643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6c2238f8a4d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71dd8a8354f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07e8b38524a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2c9677c5142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8a4e1774a4c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ORH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ORH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346 672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822 884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833 913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 OVE REIN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926 088 041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