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3362a64e35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0c17534f249cd"/>
  </p:sldMasterIdLst>
  <p:sldIdLst>
    <p:sldId xmlns:r="http://schemas.openxmlformats.org/officeDocument/2006/relationships" id="256" r:id="R823c6c0a388244ab"/>
    <p:sldId xmlns:r="http://schemas.openxmlformats.org/officeDocument/2006/relationships" id="257" r:id="R6841d093357d4750"/>
    <p:sldId xmlns:r="http://schemas.openxmlformats.org/officeDocument/2006/relationships" id="258" r:id="R2a2a193280f14a33"/>
    <p:sldId xmlns:r="http://schemas.openxmlformats.org/officeDocument/2006/relationships" id="259" r:id="R0122c3d9c8b14071"/>
    <p:sldId xmlns:r="http://schemas.openxmlformats.org/officeDocument/2006/relationships" id="260" r:id="R9d07dcc0f2b242af"/>
    <p:sldId xmlns:r="http://schemas.openxmlformats.org/officeDocument/2006/relationships" id="261" r:id="R5c04a0a5619f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0c17534f249cd" /><Relationship Type="http://schemas.openxmlformats.org/officeDocument/2006/relationships/slide" Target="/ppt/slides/slide1.xml" Id="R823c6c0a388244ab" /><Relationship Type="http://schemas.openxmlformats.org/officeDocument/2006/relationships/slide" Target="/ppt/slides/slide2.xml" Id="R6841d093357d4750" /><Relationship Type="http://schemas.openxmlformats.org/officeDocument/2006/relationships/slide" Target="/ppt/slides/slide3.xml" Id="R2a2a193280f14a33" /><Relationship Type="http://schemas.openxmlformats.org/officeDocument/2006/relationships/slide" Target="/ppt/slides/slide4.xml" Id="R0122c3d9c8b14071" /><Relationship Type="http://schemas.openxmlformats.org/officeDocument/2006/relationships/slide" Target="/ppt/slides/slide5.xml" Id="R9d07dcc0f2b242af" /><Relationship Type="http://schemas.openxmlformats.org/officeDocument/2006/relationships/slide" Target="/ppt/slides/slide6.xml" Id="R5c04a0a5619f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e2e1daa81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8aa63bd7448a8" /><Relationship Type="http://schemas.openxmlformats.org/officeDocument/2006/relationships/theme" Target="/ppt/slideMasters/theme/theme1.xml" Id="R297e5441fa9b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8aa63bd74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7eea2ec3f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ac8d1e8c41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84897be4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fb0e809e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fbd9c15d3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6e18a9d86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