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11db82aaeb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e30f0c57b4f2a"/>
  </p:sldMasterIdLst>
  <p:sldIdLst>
    <p:sldId xmlns:r="http://schemas.openxmlformats.org/officeDocument/2006/relationships" id="256" r:id="Rb8967e94008843ee"/>
    <p:sldId xmlns:r="http://schemas.openxmlformats.org/officeDocument/2006/relationships" id="257" r:id="R1b587266f87545b7"/>
    <p:sldId xmlns:r="http://schemas.openxmlformats.org/officeDocument/2006/relationships" id="258" r:id="Rec568abf6405425b"/>
    <p:sldId xmlns:r="http://schemas.openxmlformats.org/officeDocument/2006/relationships" id="259" r:id="R05b2b43be12e4bc4"/>
    <p:sldId xmlns:r="http://schemas.openxmlformats.org/officeDocument/2006/relationships" id="260" r:id="Rca32a6e951a54287"/>
    <p:sldId xmlns:r="http://schemas.openxmlformats.org/officeDocument/2006/relationships" id="261" r:id="Rda2e1aa4ee4e4a31"/>
    <p:sldId xmlns:r="http://schemas.openxmlformats.org/officeDocument/2006/relationships" id="262" r:id="R3a5077e07a04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e30f0c57b4f2a" /><Relationship Type="http://schemas.openxmlformats.org/officeDocument/2006/relationships/slide" Target="/ppt/slides/slide1.xml" Id="Rb8967e94008843ee" /><Relationship Type="http://schemas.openxmlformats.org/officeDocument/2006/relationships/slide" Target="/ppt/slides/slide2.xml" Id="R1b587266f87545b7" /><Relationship Type="http://schemas.openxmlformats.org/officeDocument/2006/relationships/slide" Target="/ppt/slides/slide3.xml" Id="Rec568abf6405425b" /><Relationship Type="http://schemas.openxmlformats.org/officeDocument/2006/relationships/slide" Target="/ppt/slides/slide4.xml" Id="R05b2b43be12e4bc4" /><Relationship Type="http://schemas.openxmlformats.org/officeDocument/2006/relationships/slide" Target="/ppt/slides/slide5.xml" Id="Rca32a6e951a54287" /><Relationship Type="http://schemas.openxmlformats.org/officeDocument/2006/relationships/slide" Target="/ppt/slides/slide6.xml" Id="Rda2e1aa4ee4e4a31" /><Relationship Type="http://schemas.openxmlformats.org/officeDocument/2006/relationships/slide" Target="/ppt/slides/slide7.xml" Id="R3a5077e07a04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3021102e049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0c68320454c5b" /><Relationship Type="http://schemas.openxmlformats.org/officeDocument/2006/relationships/theme" Target="/ppt/slideMasters/theme/theme1.xml" Id="Re70544886d32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0c6832045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649d2bf994f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b22cef7a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413a8d7d8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7517555f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ff3cee8ed4d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adb1a0c7c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54758bd6c40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T.L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T.L GRUPPEN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3 435 044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11 875 582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BJØRGERUD DRIFT DA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455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926 073 044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