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77c79aae1c4a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84f970f90749b3"/>
  </p:sldMasterIdLst>
  <p:sldIdLst>
    <p:sldId xmlns:r="http://schemas.openxmlformats.org/officeDocument/2006/relationships" id="256" r:id="Ra1bc944886af42a7"/>
    <p:sldId xmlns:r="http://schemas.openxmlformats.org/officeDocument/2006/relationships" id="257" r:id="R6ea81041054f47ff"/>
    <p:sldId xmlns:r="http://schemas.openxmlformats.org/officeDocument/2006/relationships" id="258" r:id="Rf2ed3d8c31ab48d2"/>
    <p:sldId xmlns:r="http://schemas.openxmlformats.org/officeDocument/2006/relationships" id="259" r:id="R65ae1ad7e74e414f"/>
    <p:sldId xmlns:r="http://schemas.openxmlformats.org/officeDocument/2006/relationships" id="260" r:id="R15a434995cdb4875"/>
    <p:sldId xmlns:r="http://schemas.openxmlformats.org/officeDocument/2006/relationships" id="261" r:id="Re05fd761526245f0"/>
    <p:sldId xmlns:r="http://schemas.openxmlformats.org/officeDocument/2006/relationships" id="262" r:id="R2c05faaea7734d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84f970f90749b3" /><Relationship Type="http://schemas.openxmlformats.org/officeDocument/2006/relationships/slide" Target="/ppt/slides/slide1.xml" Id="Ra1bc944886af42a7" /><Relationship Type="http://schemas.openxmlformats.org/officeDocument/2006/relationships/slide" Target="/ppt/slides/slide2.xml" Id="R6ea81041054f47ff" /><Relationship Type="http://schemas.openxmlformats.org/officeDocument/2006/relationships/slide" Target="/ppt/slides/slide3.xml" Id="Rf2ed3d8c31ab48d2" /><Relationship Type="http://schemas.openxmlformats.org/officeDocument/2006/relationships/slide" Target="/ppt/slides/slide4.xml" Id="R65ae1ad7e74e414f" /><Relationship Type="http://schemas.openxmlformats.org/officeDocument/2006/relationships/slide" Target="/ppt/slides/slide5.xml" Id="R15a434995cdb4875" /><Relationship Type="http://schemas.openxmlformats.org/officeDocument/2006/relationships/slide" Target="/ppt/slides/slide6.xml" Id="Re05fd761526245f0" /><Relationship Type="http://schemas.openxmlformats.org/officeDocument/2006/relationships/slide" Target="/ppt/slides/slide7.xml" Id="R2c05faaea7734d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af79c104d44a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ebd8733a1d4add" /><Relationship Type="http://schemas.openxmlformats.org/officeDocument/2006/relationships/theme" Target="/ppt/slideMasters/theme/theme1.xml" Id="R355d5e5975424d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ebd8733a1d4a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f503500b94d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cfb9eef8c49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b9b3e228c45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794003c03942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433100c5c543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b51076b6c947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e374ef91b49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ØKONOMI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2 991 237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293 323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241 093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402 345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1 344 930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ANDREASSEN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JANE MERETE ANDREASSEN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Vangsveien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1814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926 060 171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ØKONOMI AS</a:t>
            </a:r>
          </a:p>
        </p:txBody>
      </p:sp>
    </p:spTree>
  </p:cSld>
  <p:clrMapOvr>
    <a:masterClrMapping xmlns:a="http://schemas.openxmlformats.org/drawingml/2006/main"/>
  </p:clrMapOvr>
</p:sld>
</file>