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dfd8b62dc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1ae67610a48a4"/>
  </p:sldMasterIdLst>
  <p:sldIdLst>
    <p:sldId xmlns:r="http://schemas.openxmlformats.org/officeDocument/2006/relationships" id="256" r:id="R36b2580e693b4cb0"/>
    <p:sldId xmlns:r="http://schemas.openxmlformats.org/officeDocument/2006/relationships" id="257" r:id="R64caf8b91ea340ba"/>
    <p:sldId xmlns:r="http://schemas.openxmlformats.org/officeDocument/2006/relationships" id="258" r:id="Rad63fe6e6cc349c9"/>
    <p:sldId xmlns:r="http://schemas.openxmlformats.org/officeDocument/2006/relationships" id="259" r:id="Rd8cefa2f0c274c9b"/>
    <p:sldId xmlns:r="http://schemas.openxmlformats.org/officeDocument/2006/relationships" id="260" r:id="R8d1591f25e944abf"/>
    <p:sldId xmlns:r="http://schemas.openxmlformats.org/officeDocument/2006/relationships" id="261" r:id="R451b8c2016294c96"/>
    <p:sldId xmlns:r="http://schemas.openxmlformats.org/officeDocument/2006/relationships" id="262" r:id="R058507e8ef98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1ae67610a48a4" /><Relationship Type="http://schemas.openxmlformats.org/officeDocument/2006/relationships/slide" Target="/ppt/slides/slide1.xml" Id="R36b2580e693b4cb0" /><Relationship Type="http://schemas.openxmlformats.org/officeDocument/2006/relationships/slide" Target="/ppt/slides/slide2.xml" Id="R64caf8b91ea340ba" /><Relationship Type="http://schemas.openxmlformats.org/officeDocument/2006/relationships/slide" Target="/ppt/slides/slide3.xml" Id="Rad63fe6e6cc349c9" /><Relationship Type="http://schemas.openxmlformats.org/officeDocument/2006/relationships/slide" Target="/ppt/slides/slide4.xml" Id="Rd8cefa2f0c274c9b" /><Relationship Type="http://schemas.openxmlformats.org/officeDocument/2006/relationships/slide" Target="/ppt/slides/slide5.xml" Id="R8d1591f25e944abf" /><Relationship Type="http://schemas.openxmlformats.org/officeDocument/2006/relationships/slide" Target="/ppt/slides/slide6.xml" Id="R451b8c2016294c96" /><Relationship Type="http://schemas.openxmlformats.org/officeDocument/2006/relationships/slide" Target="/ppt/slides/slide7.xml" Id="R058507e8ef98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33ba32b04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fec60eb0e40e5" /><Relationship Type="http://schemas.openxmlformats.org/officeDocument/2006/relationships/theme" Target="/ppt/slideMasters/theme/theme1.xml" Id="Rac8d6d9a5344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fec60eb0e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9a39c6da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cb61e8b0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7bd9cb60e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40bf081f6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0f098e00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9d706dc97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99f8e5ba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Fjordbygdveien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