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07e1ab7a4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c44747ee74458"/>
  </p:sldMasterIdLst>
  <p:sldIdLst>
    <p:sldId xmlns:r="http://schemas.openxmlformats.org/officeDocument/2006/relationships" id="256" r:id="Rea240ae9df014838"/>
    <p:sldId xmlns:r="http://schemas.openxmlformats.org/officeDocument/2006/relationships" id="257" r:id="Rda0cdd5d9e46453b"/>
    <p:sldId xmlns:r="http://schemas.openxmlformats.org/officeDocument/2006/relationships" id="258" r:id="R0d64629f6bc542bc"/>
    <p:sldId xmlns:r="http://schemas.openxmlformats.org/officeDocument/2006/relationships" id="259" r:id="R9d36ce360cca4e63"/>
    <p:sldId xmlns:r="http://schemas.openxmlformats.org/officeDocument/2006/relationships" id="260" r:id="R222502ee049c4034"/>
    <p:sldId xmlns:r="http://schemas.openxmlformats.org/officeDocument/2006/relationships" id="261" r:id="R1559f282d5ff40bf"/>
    <p:sldId xmlns:r="http://schemas.openxmlformats.org/officeDocument/2006/relationships" id="262" r:id="Rdd87f2039de2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c44747ee74458" /><Relationship Type="http://schemas.openxmlformats.org/officeDocument/2006/relationships/slide" Target="/ppt/slides/slide1.xml" Id="Rea240ae9df014838" /><Relationship Type="http://schemas.openxmlformats.org/officeDocument/2006/relationships/slide" Target="/ppt/slides/slide2.xml" Id="Rda0cdd5d9e46453b" /><Relationship Type="http://schemas.openxmlformats.org/officeDocument/2006/relationships/slide" Target="/ppt/slides/slide3.xml" Id="R0d64629f6bc542bc" /><Relationship Type="http://schemas.openxmlformats.org/officeDocument/2006/relationships/slide" Target="/ppt/slides/slide4.xml" Id="R9d36ce360cca4e63" /><Relationship Type="http://schemas.openxmlformats.org/officeDocument/2006/relationships/slide" Target="/ppt/slides/slide5.xml" Id="R222502ee049c4034" /><Relationship Type="http://schemas.openxmlformats.org/officeDocument/2006/relationships/slide" Target="/ppt/slides/slide6.xml" Id="R1559f282d5ff40bf" /><Relationship Type="http://schemas.openxmlformats.org/officeDocument/2006/relationships/slide" Target="/ppt/slides/slide7.xml" Id="Rdd87f2039de2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d12326f90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b2ade9b248fa" /><Relationship Type="http://schemas.openxmlformats.org/officeDocument/2006/relationships/theme" Target="/ppt/slideMasters/theme/theme1.xml" Id="Rff079c13ef22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3b2ade9b2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13840e4e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be389329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28a9f5ba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d34500a6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a6c73136e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ce79cad4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724bfad4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