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84ba6b5f7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accc1f0e1485d"/>
  </p:sldMasterIdLst>
  <p:sldIdLst>
    <p:sldId xmlns:r="http://schemas.openxmlformats.org/officeDocument/2006/relationships" id="256" r:id="R22d9e11930df47c2"/>
    <p:sldId xmlns:r="http://schemas.openxmlformats.org/officeDocument/2006/relationships" id="257" r:id="R723d592ac164449a"/>
    <p:sldId xmlns:r="http://schemas.openxmlformats.org/officeDocument/2006/relationships" id="258" r:id="R2335bcad3f68414f"/>
    <p:sldId xmlns:r="http://schemas.openxmlformats.org/officeDocument/2006/relationships" id="259" r:id="R31c91482178a4b37"/>
    <p:sldId xmlns:r="http://schemas.openxmlformats.org/officeDocument/2006/relationships" id="260" r:id="R5024bc2f37fe4c38"/>
    <p:sldId xmlns:r="http://schemas.openxmlformats.org/officeDocument/2006/relationships" id="261" r:id="R692d1ca92b44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accc1f0e1485d" /><Relationship Type="http://schemas.openxmlformats.org/officeDocument/2006/relationships/slide" Target="/ppt/slides/slide1.xml" Id="R22d9e11930df47c2" /><Relationship Type="http://schemas.openxmlformats.org/officeDocument/2006/relationships/slide" Target="/ppt/slides/slide2.xml" Id="R723d592ac164449a" /><Relationship Type="http://schemas.openxmlformats.org/officeDocument/2006/relationships/slide" Target="/ppt/slides/slide3.xml" Id="R2335bcad3f68414f" /><Relationship Type="http://schemas.openxmlformats.org/officeDocument/2006/relationships/slide" Target="/ppt/slides/slide4.xml" Id="R31c91482178a4b37" /><Relationship Type="http://schemas.openxmlformats.org/officeDocument/2006/relationships/slide" Target="/ppt/slides/slide5.xml" Id="R5024bc2f37fe4c38" /><Relationship Type="http://schemas.openxmlformats.org/officeDocument/2006/relationships/slide" Target="/ppt/slides/slide6.xml" Id="R692d1ca92b44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ffe8510a64e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90ef238404f8b" /><Relationship Type="http://schemas.openxmlformats.org/officeDocument/2006/relationships/theme" Target="/ppt/slideMasters/theme/theme1.xml" Id="R8f5b21f3a38b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990ef238404f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1a6484f144b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82a49229d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89753c3ae44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825fcc5a0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00dd173ea4e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203f072714b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LINEOS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Smiursbakken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