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30a9e60c0c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8ba46d0d1466c"/>
  </p:sldMasterIdLst>
  <p:sldIdLst>
    <p:sldId xmlns:r="http://schemas.openxmlformats.org/officeDocument/2006/relationships" id="256" r:id="R30965d3083bb4ab0"/>
    <p:sldId xmlns:r="http://schemas.openxmlformats.org/officeDocument/2006/relationships" id="257" r:id="R5ba94eae32644dd2"/>
    <p:sldId xmlns:r="http://schemas.openxmlformats.org/officeDocument/2006/relationships" id="258" r:id="R86929e55422445b4"/>
    <p:sldId xmlns:r="http://schemas.openxmlformats.org/officeDocument/2006/relationships" id="259" r:id="R054de973b03d449f"/>
    <p:sldId xmlns:r="http://schemas.openxmlformats.org/officeDocument/2006/relationships" id="260" r:id="Rc760ec7ec48646f8"/>
    <p:sldId xmlns:r="http://schemas.openxmlformats.org/officeDocument/2006/relationships" id="261" r:id="Rb1db3ce28ef34ec6"/>
    <p:sldId xmlns:r="http://schemas.openxmlformats.org/officeDocument/2006/relationships" id="262" r:id="R13f009134f9f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8ba46d0d1466c" /><Relationship Type="http://schemas.openxmlformats.org/officeDocument/2006/relationships/slide" Target="/ppt/slides/slide1.xml" Id="R30965d3083bb4ab0" /><Relationship Type="http://schemas.openxmlformats.org/officeDocument/2006/relationships/slide" Target="/ppt/slides/slide2.xml" Id="R5ba94eae32644dd2" /><Relationship Type="http://schemas.openxmlformats.org/officeDocument/2006/relationships/slide" Target="/ppt/slides/slide3.xml" Id="R86929e55422445b4" /><Relationship Type="http://schemas.openxmlformats.org/officeDocument/2006/relationships/slide" Target="/ppt/slides/slide4.xml" Id="R054de973b03d449f" /><Relationship Type="http://schemas.openxmlformats.org/officeDocument/2006/relationships/slide" Target="/ppt/slides/slide5.xml" Id="Rc760ec7ec48646f8" /><Relationship Type="http://schemas.openxmlformats.org/officeDocument/2006/relationships/slide" Target="/ppt/slides/slide6.xml" Id="Rb1db3ce28ef34ec6" /><Relationship Type="http://schemas.openxmlformats.org/officeDocument/2006/relationships/slide" Target="/ppt/slides/slide7.xml" Id="R13f009134f9f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78a7f6a37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ab88e414d40cd" /><Relationship Type="http://schemas.openxmlformats.org/officeDocument/2006/relationships/theme" Target="/ppt/slideMasters/theme/theme1.xml" Id="R47c80bba26ee42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ab88e414d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013eb669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59c3ef7fd44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e332e276e43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dabd7a61b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7d8aef57949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1304e9d8747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3d7deb183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PARCEL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HELENE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Helene Sætre, Brudesletta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