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dd5d51190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055afefd74e70"/>
  </p:sldMasterIdLst>
  <p:sldIdLst>
    <p:sldId xmlns:r="http://schemas.openxmlformats.org/officeDocument/2006/relationships" id="256" r:id="R841659f594654d93"/>
    <p:sldId xmlns:r="http://schemas.openxmlformats.org/officeDocument/2006/relationships" id="257" r:id="R0e535e6d409b4b53"/>
    <p:sldId xmlns:r="http://schemas.openxmlformats.org/officeDocument/2006/relationships" id="258" r:id="R0bf3c7eabf13421b"/>
    <p:sldId xmlns:r="http://schemas.openxmlformats.org/officeDocument/2006/relationships" id="259" r:id="R0856d17836064b24"/>
    <p:sldId xmlns:r="http://schemas.openxmlformats.org/officeDocument/2006/relationships" id="260" r:id="Rf43b7290e7e94073"/>
    <p:sldId xmlns:r="http://schemas.openxmlformats.org/officeDocument/2006/relationships" id="261" r:id="R60fd743ea35548c8"/>
    <p:sldId xmlns:r="http://schemas.openxmlformats.org/officeDocument/2006/relationships" id="262" r:id="Rf45b0fd108eb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055afefd74e70" /><Relationship Type="http://schemas.openxmlformats.org/officeDocument/2006/relationships/slide" Target="/ppt/slides/slide1.xml" Id="R841659f594654d93" /><Relationship Type="http://schemas.openxmlformats.org/officeDocument/2006/relationships/slide" Target="/ppt/slides/slide2.xml" Id="R0e535e6d409b4b53" /><Relationship Type="http://schemas.openxmlformats.org/officeDocument/2006/relationships/slide" Target="/ppt/slides/slide3.xml" Id="R0bf3c7eabf13421b" /><Relationship Type="http://schemas.openxmlformats.org/officeDocument/2006/relationships/slide" Target="/ppt/slides/slide4.xml" Id="R0856d17836064b24" /><Relationship Type="http://schemas.openxmlformats.org/officeDocument/2006/relationships/slide" Target="/ppt/slides/slide5.xml" Id="Rf43b7290e7e94073" /><Relationship Type="http://schemas.openxmlformats.org/officeDocument/2006/relationships/slide" Target="/ppt/slides/slide6.xml" Id="R60fd743ea35548c8" /><Relationship Type="http://schemas.openxmlformats.org/officeDocument/2006/relationships/slide" Target="/ppt/slides/slide7.xml" Id="Rf45b0fd108eb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7ec6bbff5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254ce0f242d5" /><Relationship Type="http://schemas.openxmlformats.org/officeDocument/2006/relationships/theme" Target="/ppt/slideMasters/theme/theme1.xml" Id="R24bfc0bedd94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7254ce0f2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8b17ce70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62f1ea16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2d135f7f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317102ee4b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0bb11cb53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597afd56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da25c9d0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ACCOUNTING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ACCOUNTING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9 193 309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R-VENTURE AS  –  39,9 %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926 033 263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ACCOUNTING HOLDING AS</a:t>
            </a:r>
          </a:p>
        </p:txBody>
      </p:sp>
    </p:spTree>
  </p:cSld>
  <p:clrMapOvr>
    <a:masterClrMapping xmlns:a="http://schemas.openxmlformats.org/drawingml/2006/main"/>
  </p:clrMapOvr>
</p:sld>
</file>