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89ba3418e64f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21823d16cd4cb7"/>
  </p:sldMasterIdLst>
  <p:sldIdLst>
    <p:sldId xmlns:r="http://schemas.openxmlformats.org/officeDocument/2006/relationships" id="256" r:id="R31df5355d2b243e9"/>
    <p:sldId xmlns:r="http://schemas.openxmlformats.org/officeDocument/2006/relationships" id="257" r:id="Rfd57f9a205494f4a"/>
    <p:sldId xmlns:r="http://schemas.openxmlformats.org/officeDocument/2006/relationships" id="258" r:id="R5abe1a3fc1964da2"/>
    <p:sldId xmlns:r="http://schemas.openxmlformats.org/officeDocument/2006/relationships" id="259" r:id="Rbfd576556fc74af2"/>
    <p:sldId xmlns:r="http://schemas.openxmlformats.org/officeDocument/2006/relationships" id="260" r:id="R0a01dcd3c70942fa"/>
    <p:sldId xmlns:r="http://schemas.openxmlformats.org/officeDocument/2006/relationships" id="261" r:id="R885ade96bd8f4e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21823d16cd4cb7" /><Relationship Type="http://schemas.openxmlformats.org/officeDocument/2006/relationships/slide" Target="/ppt/slides/slide1.xml" Id="R31df5355d2b243e9" /><Relationship Type="http://schemas.openxmlformats.org/officeDocument/2006/relationships/slide" Target="/ppt/slides/slide2.xml" Id="Rfd57f9a205494f4a" /><Relationship Type="http://schemas.openxmlformats.org/officeDocument/2006/relationships/slide" Target="/ppt/slides/slide3.xml" Id="R5abe1a3fc1964da2" /><Relationship Type="http://schemas.openxmlformats.org/officeDocument/2006/relationships/slide" Target="/ppt/slides/slide4.xml" Id="Rbfd576556fc74af2" /><Relationship Type="http://schemas.openxmlformats.org/officeDocument/2006/relationships/slide" Target="/ppt/slides/slide5.xml" Id="R0a01dcd3c70942fa" /><Relationship Type="http://schemas.openxmlformats.org/officeDocument/2006/relationships/slide" Target="/ppt/slides/slide6.xml" Id="R885ade96bd8f4e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a95bba9cc347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77d079d774835" /><Relationship Type="http://schemas.openxmlformats.org/officeDocument/2006/relationships/theme" Target="/ppt/slideMasters/theme/theme1.xml" Id="R7ef9399dedaf45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777d079d7748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a316b9f8440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f4de7cb324d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affcabe164c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cd436f67d49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8890871a54b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22eb3d01143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ACCOUNTING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ACCOUNTING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ACCOUNTING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ACCOUNTING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ACCOUNTING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ACCOUNTING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926 033 263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ACCOUNTING HOLDING AS</a:t>
            </a:r>
          </a:p>
        </p:txBody>
      </p:sp>
    </p:spTree>
  </p:cSld>
  <p:clrMapOvr>
    <a:masterClrMapping xmlns:a="http://schemas.openxmlformats.org/drawingml/2006/main"/>
  </p:clrMapOvr>
</p:sld>
</file>