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d6e10a6fd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163688dd64dfb"/>
  </p:sldMasterIdLst>
  <p:sldIdLst>
    <p:sldId xmlns:r="http://schemas.openxmlformats.org/officeDocument/2006/relationships" id="256" r:id="R5b0bc554f3d3435c"/>
    <p:sldId xmlns:r="http://schemas.openxmlformats.org/officeDocument/2006/relationships" id="257" r:id="Rf4780332d6704411"/>
    <p:sldId xmlns:r="http://schemas.openxmlformats.org/officeDocument/2006/relationships" id="258" r:id="Ra3edc6835e644915"/>
    <p:sldId xmlns:r="http://schemas.openxmlformats.org/officeDocument/2006/relationships" id="259" r:id="R0b1b84e2b970425d"/>
    <p:sldId xmlns:r="http://schemas.openxmlformats.org/officeDocument/2006/relationships" id="260" r:id="Rf8f448ffe7434914"/>
    <p:sldId xmlns:r="http://schemas.openxmlformats.org/officeDocument/2006/relationships" id="261" r:id="Rcf97fbec89af4918"/>
    <p:sldId xmlns:r="http://schemas.openxmlformats.org/officeDocument/2006/relationships" id="262" r:id="R7895421a5030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163688dd64dfb" /><Relationship Type="http://schemas.openxmlformats.org/officeDocument/2006/relationships/slide" Target="/ppt/slides/slide1.xml" Id="R5b0bc554f3d3435c" /><Relationship Type="http://schemas.openxmlformats.org/officeDocument/2006/relationships/slide" Target="/ppt/slides/slide2.xml" Id="Rf4780332d6704411" /><Relationship Type="http://schemas.openxmlformats.org/officeDocument/2006/relationships/slide" Target="/ppt/slides/slide3.xml" Id="Ra3edc6835e644915" /><Relationship Type="http://schemas.openxmlformats.org/officeDocument/2006/relationships/slide" Target="/ppt/slides/slide4.xml" Id="R0b1b84e2b970425d" /><Relationship Type="http://schemas.openxmlformats.org/officeDocument/2006/relationships/slide" Target="/ppt/slides/slide5.xml" Id="Rf8f448ffe7434914" /><Relationship Type="http://schemas.openxmlformats.org/officeDocument/2006/relationships/slide" Target="/ppt/slides/slide6.xml" Id="Rcf97fbec89af4918" /><Relationship Type="http://schemas.openxmlformats.org/officeDocument/2006/relationships/slide" Target="/ppt/slides/slide7.xml" Id="R7895421a5030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b80c66925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205542b441f1" /><Relationship Type="http://schemas.openxmlformats.org/officeDocument/2006/relationships/theme" Target="/ppt/slideMasters/theme/theme1.xml" Id="Re21202edf0b4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7205542b4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21cc6eb8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849df825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83bf8086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33b28a63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5a847bfe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c8cc2ca5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09f6921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SEAFOOD GROWTH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SEAFOOD GROWTH PROJECTS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5 205 265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 HP INVEST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THOMBA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TOMABELL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SKOGDRAG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GROWTH PROJECTS AS</a:t>
            </a:r>
          </a:p>
        </p:txBody>
      </p:sp>
    </p:spTree>
  </p:cSld>
  <p:clrMapOvr>
    <a:masterClrMapping xmlns:a="http://schemas.openxmlformats.org/drawingml/2006/main"/>
  </p:clrMapOvr>
</p:sld>
</file>