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9798dc341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3ad2d0d894c48"/>
  </p:sldMasterIdLst>
  <p:sldIdLst>
    <p:sldId xmlns:r="http://schemas.openxmlformats.org/officeDocument/2006/relationships" id="256" r:id="R5d625c7062ee4555"/>
    <p:sldId xmlns:r="http://schemas.openxmlformats.org/officeDocument/2006/relationships" id="257" r:id="Rb60cb241c5554b79"/>
    <p:sldId xmlns:r="http://schemas.openxmlformats.org/officeDocument/2006/relationships" id="258" r:id="Ra4c503d6d8304115"/>
    <p:sldId xmlns:r="http://schemas.openxmlformats.org/officeDocument/2006/relationships" id="259" r:id="R70af14f901f540bb"/>
    <p:sldId xmlns:r="http://schemas.openxmlformats.org/officeDocument/2006/relationships" id="260" r:id="R97bf75b77d9947ac"/>
    <p:sldId xmlns:r="http://schemas.openxmlformats.org/officeDocument/2006/relationships" id="261" r:id="R24a1dc3755e04a78"/>
    <p:sldId xmlns:r="http://schemas.openxmlformats.org/officeDocument/2006/relationships" id="262" r:id="Rf1286f615886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3ad2d0d894c48" /><Relationship Type="http://schemas.openxmlformats.org/officeDocument/2006/relationships/slide" Target="/ppt/slides/slide1.xml" Id="R5d625c7062ee4555" /><Relationship Type="http://schemas.openxmlformats.org/officeDocument/2006/relationships/slide" Target="/ppt/slides/slide2.xml" Id="Rb60cb241c5554b79" /><Relationship Type="http://schemas.openxmlformats.org/officeDocument/2006/relationships/slide" Target="/ppt/slides/slide3.xml" Id="Ra4c503d6d8304115" /><Relationship Type="http://schemas.openxmlformats.org/officeDocument/2006/relationships/slide" Target="/ppt/slides/slide4.xml" Id="R70af14f901f540bb" /><Relationship Type="http://schemas.openxmlformats.org/officeDocument/2006/relationships/slide" Target="/ppt/slides/slide5.xml" Id="R97bf75b77d9947ac" /><Relationship Type="http://schemas.openxmlformats.org/officeDocument/2006/relationships/slide" Target="/ppt/slides/slide6.xml" Id="R24a1dc3755e04a78" /><Relationship Type="http://schemas.openxmlformats.org/officeDocument/2006/relationships/slide" Target="/ppt/slides/slide7.xml" Id="Rf1286f615886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077022507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fe37ed66a4af6" /><Relationship Type="http://schemas.openxmlformats.org/officeDocument/2006/relationships/theme" Target="/ppt/slideMasters/theme/theme1.xml" Id="R50705251873d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fe37ed66a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5c4a376c5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6e553854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9501e75d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29efcc23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8ece22c3b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8b1b5c13a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5f6add25a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122 674 891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132 999 277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HARALD RUNE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GLENN HARALD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IDA-ELISE Ø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ØYHOVDEN-NORDBY SIRI M V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MONA MARGRETHE V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Ringgata 263A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