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60e84eeaa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12f7348104a78"/>
  </p:sldMasterIdLst>
  <p:sldIdLst>
    <p:sldId xmlns:r="http://schemas.openxmlformats.org/officeDocument/2006/relationships" id="256" r:id="R43054bd83b5a4ac1"/>
    <p:sldId xmlns:r="http://schemas.openxmlformats.org/officeDocument/2006/relationships" id="257" r:id="R3156981bf0324bd8"/>
    <p:sldId xmlns:r="http://schemas.openxmlformats.org/officeDocument/2006/relationships" id="258" r:id="R9fb7db8cc4b84995"/>
    <p:sldId xmlns:r="http://schemas.openxmlformats.org/officeDocument/2006/relationships" id="259" r:id="Re6dc348b6bbe4c07"/>
    <p:sldId xmlns:r="http://schemas.openxmlformats.org/officeDocument/2006/relationships" id="260" r:id="Rc265bfc1a25c459b"/>
    <p:sldId xmlns:r="http://schemas.openxmlformats.org/officeDocument/2006/relationships" id="261" r:id="R13e52b9d985a451f"/>
    <p:sldId xmlns:r="http://schemas.openxmlformats.org/officeDocument/2006/relationships" id="262" r:id="R48580299e86d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12f7348104a78" /><Relationship Type="http://schemas.openxmlformats.org/officeDocument/2006/relationships/slide" Target="/ppt/slides/slide1.xml" Id="R43054bd83b5a4ac1" /><Relationship Type="http://schemas.openxmlformats.org/officeDocument/2006/relationships/slide" Target="/ppt/slides/slide2.xml" Id="R3156981bf0324bd8" /><Relationship Type="http://schemas.openxmlformats.org/officeDocument/2006/relationships/slide" Target="/ppt/slides/slide3.xml" Id="R9fb7db8cc4b84995" /><Relationship Type="http://schemas.openxmlformats.org/officeDocument/2006/relationships/slide" Target="/ppt/slides/slide4.xml" Id="Re6dc348b6bbe4c07" /><Relationship Type="http://schemas.openxmlformats.org/officeDocument/2006/relationships/slide" Target="/ppt/slides/slide5.xml" Id="Rc265bfc1a25c459b" /><Relationship Type="http://schemas.openxmlformats.org/officeDocument/2006/relationships/slide" Target="/ppt/slides/slide6.xml" Id="R13e52b9d985a451f" /><Relationship Type="http://schemas.openxmlformats.org/officeDocument/2006/relationships/slide" Target="/ppt/slides/slide7.xml" Id="R48580299e86d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1f608cb85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9a885d474579" /><Relationship Type="http://schemas.openxmlformats.org/officeDocument/2006/relationships/theme" Target="/ppt/slideMasters/theme/theme1.xml" Id="R54816ac676e9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39a885d47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ddeb0bdc6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29c7569f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b7e4c5cb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f854b7b85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224a4d1247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993c0cd9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386ad8afd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