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abf103848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69ee126b74def"/>
  </p:sldMasterIdLst>
  <p:sldIdLst>
    <p:sldId xmlns:r="http://schemas.openxmlformats.org/officeDocument/2006/relationships" id="256" r:id="R112ee44c39dd4140"/>
    <p:sldId xmlns:r="http://schemas.openxmlformats.org/officeDocument/2006/relationships" id="257" r:id="Reedab7bac21e47d5"/>
    <p:sldId xmlns:r="http://schemas.openxmlformats.org/officeDocument/2006/relationships" id="258" r:id="Rd4e7de427d43466c"/>
    <p:sldId xmlns:r="http://schemas.openxmlformats.org/officeDocument/2006/relationships" id="259" r:id="R8d93cbacaa95424f"/>
    <p:sldId xmlns:r="http://schemas.openxmlformats.org/officeDocument/2006/relationships" id="260" r:id="R7c5fad29b5ef4c2f"/>
    <p:sldId xmlns:r="http://schemas.openxmlformats.org/officeDocument/2006/relationships" id="261" r:id="R05687ad200a6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69ee126b74def" /><Relationship Type="http://schemas.openxmlformats.org/officeDocument/2006/relationships/slide" Target="/ppt/slides/slide1.xml" Id="R112ee44c39dd4140" /><Relationship Type="http://schemas.openxmlformats.org/officeDocument/2006/relationships/slide" Target="/ppt/slides/slide2.xml" Id="Reedab7bac21e47d5" /><Relationship Type="http://schemas.openxmlformats.org/officeDocument/2006/relationships/slide" Target="/ppt/slides/slide3.xml" Id="Rd4e7de427d43466c" /><Relationship Type="http://schemas.openxmlformats.org/officeDocument/2006/relationships/slide" Target="/ppt/slides/slide4.xml" Id="R8d93cbacaa95424f" /><Relationship Type="http://schemas.openxmlformats.org/officeDocument/2006/relationships/slide" Target="/ppt/slides/slide5.xml" Id="R7c5fad29b5ef4c2f" /><Relationship Type="http://schemas.openxmlformats.org/officeDocument/2006/relationships/slide" Target="/ppt/slides/slide6.xml" Id="R05687ad200a6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1bcbd137c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6732cdb246bf" /><Relationship Type="http://schemas.openxmlformats.org/officeDocument/2006/relationships/theme" Target="/ppt/slideMasters/theme/theme1.xml" Id="R51d185d9f7f2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06732cdb2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99825ee2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8ef5f417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3c04e945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72f46c63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017ea8e0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fa61fbf1c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