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96fdb6c5c6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c408222bf46d9"/>
  </p:sldMasterIdLst>
  <p:sldIdLst>
    <p:sldId xmlns:r="http://schemas.openxmlformats.org/officeDocument/2006/relationships" id="256" r:id="Ra092a652119245eb"/>
    <p:sldId xmlns:r="http://schemas.openxmlformats.org/officeDocument/2006/relationships" id="257" r:id="Rd9dd6bdcd7434328"/>
    <p:sldId xmlns:r="http://schemas.openxmlformats.org/officeDocument/2006/relationships" id="258" r:id="R727b072cdba94c9b"/>
    <p:sldId xmlns:r="http://schemas.openxmlformats.org/officeDocument/2006/relationships" id="259" r:id="R13feb4a0ca634091"/>
    <p:sldId xmlns:r="http://schemas.openxmlformats.org/officeDocument/2006/relationships" id="260" r:id="R358eccbadec84be6"/>
    <p:sldId xmlns:r="http://schemas.openxmlformats.org/officeDocument/2006/relationships" id="261" r:id="R15aebbb04ea0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c408222bf46d9" /><Relationship Type="http://schemas.openxmlformats.org/officeDocument/2006/relationships/slide" Target="/ppt/slides/slide1.xml" Id="Ra092a652119245eb" /><Relationship Type="http://schemas.openxmlformats.org/officeDocument/2006/relationships/slide" Target="/ppt/slides/slide2.xml" Id="Rd9dd6bdcd7434328" /><Relationship Type="http://schemas.openxmlformats.org/officeDocument/2006/relationships/slide" Target="/ppt/slides/slide3.xml" Id="R727b072cdba94c9b" /><Relationship Type="http://schemas.openxmlformats.org/officeDocument/2006/relationships/slide" Target="/ppt/slides/slide4.xml" Id="R13feb4a0ca634091" /><Relationship Type="http://schemas.openxmlformats.org/officeDocument/2006/relationships/slide" Target="/ppt/slides/slide5.xml" Id="R358eccbadec84be6" /><Relationship Type="http://schemas.openxmlformats.org/officeDocument/2006/relationships/slide" Target="/ppt/slides/slide6.xml" Id="R15aebbb04ea0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34b5a71aa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f5a7a6b894ad8" /><Relationship Type="http://schemas.openxmlformats.org/officeDocument/2006/relationships/theme" Target="/ppt/slideMasters/theme/theme1.xml" Id="R49a15c503705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f5a7a6b89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d2d826d4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7ae23b746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d4c02acad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866e7a51f46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1877c4bad4d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9ebba4a82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IØYNA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Tromsøgata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926 027 506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IØYNA AS</a:t>
            </a:r>
          </a:p>
        </p:txBody>
      </p:sp>
    </p:spTree>
  </p:cSld>
  <p:clrMapOvr>
    <a:masterClrMapping xmlns:a="http://schemas.openxmlformats.org/drawingml/2006/main"/>
  </p:clrMapOvr>
</p:sld>
</file>