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ed2273f48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08e95ba3343ae"/>
  </p:sldMasterIdLst>
  <p:sldIdLst>
    <p:sldId xmlns:r="http://schemas.openxmlformats.org/officeDocument/2006/relationships" id="256" r:id="R377ebff1a88d459c"/>
    <p:sldId xmlns:r="http://schemas.openxmlformats.org/officeDocument/2006/relationships" id="257" r:id="R28ec839729f94468"/>
    <p:sldId xmlns:r="http://schemas.openxmlformats.org/officeDocument/2006/relationships" id="258" r:id="Rc32296a96ba74581"/>
    <p:sldId xmlns:r="http://schemas.openxmlformats.org/officeDocument/2006/relationships" id="259" r:id="R7f23cbbfe0de4b8c"/>
    <p:sldId xmlns:r="http://schemas.openxmlformats.org/officeDocument/2006/relationships" id="260" r:id="Rb6f827b0fc114b47"/>
    <p:sldId xmlns:r="http://schemas.openxmlformats.org/officeDocument/2006/relationships" id="261" r:id="Ra6a1f8c71f214679"/>
    <p:sldId xmlns:r="http://schemas.openxmlformats.org/officeDocument/2006/relationships" id="262" r:id="R81c6bb4bea26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08e95ba3343ae" /><Relationship Type="http://schemas.openxmlformats.org/officeDocument/2006/relationships/slide" Target="/ppt/slides/slide1.xml" Id="R377ebff1a88d459c" /><Relationship Type="http://schemas.openxmlformats.org/officeDocument/2006/relationships/slide" Target="/ppt/slides/slide2.xml" Id="R28ec839729f94468" /><Relationship Type="http://schemas.openxmlformats.org/officeDocument/2006/relationships/slide" Target="/ppt/slides/slide3.xml" Id="Rc32296a96ba74581" /><Relationship Type="http://schemas.openxmlformats.org/officeDocument/2006/relationships/slide" Target="/ppt/slides/slide4.xml" Id="R7f23cbbfe0de4b8c" /><Relationship Type="http://schemas.openxmlformats.org/officeDocument/2006/relationships/slide" Target="/ppt/slides/slide5.xml" Id="Rb6f827b0fc114b47" /><Relationship Type="http://schemas.openxmlformats.org/officeDocument/2006/relationships/slide" Target="/ppt/slides/slide6.xml" Id="Ra6a1f8c71f214679" /><Relationship Type="http://schemas.openxmlformats.org/officeDocument/2006/relationships/slide" Target="/ppt/slides/slide7.xml" Id="R81c6bb4bea26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e1ee1dab9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76b732ad4f70" /><Relationship Type="http://schemas.openxmlformats.org/officeDocument/2006/relationships/theme" Target="/ppt/slideMasters/theme/theme1.xml" Id="R769c3b1f3d36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376b732ad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a2cebba12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c60e3233d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832ceb00c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3dd03ee7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e6a3edb37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be46277e9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9dd1e9229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FJELLSEN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10 263 303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THOMAS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Kildahl Fjeld, Hellinga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1518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