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da72903b07b41e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d2aa202ccdc4107"/>
  </p:sldMasterIdLst>
  <p:sldIdLst>
    <p:sldId xmlns:r="http://schemas.openxmlformats.org/officeDocument/2006/relationships" id="256" r:id="R27a5acf3dc094ea8"/>
    <p:sldId xmlns:r="http://schemas.openxmlformats.org/officeDocument/2006/relationships" id="257" r:id="R851cfa0b9faf4b65"/>
    <p:sldId xmlns:r="http://schemas.openxmlformats.org/officeDocument/2006/relationships" id="258" r:id="R3813f71fc2a64445"/>
    <p:sldId xmlns:r="http://schemas.openxmlformats.org/officeDocument/2006/relationships" id="259" r:id="R9e934dbdbc6f45da"/>
    <p:sldId xmlns:r="http://schemas.openxmlformats.org/officeDocument/2006/relationships" id="260" r:id="R47040ce6f17a4a36"/>
    <p:sldId xmlns:r="http://schemas.openxmlformats.org/officeDocument/2006/relationships" id="261" r:id="R5f12732183844ef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d2aa202ccdc4107" /><Relationship Type="http://schemas.openxmlformats.org/officeDocument/2006/relationships/slide" Target="/ppt/slides/slide1.xml" Id="R27a5acf3dc094ea8" /><Relationship Type="http://schemas.openxmlformats.org/officeDocument/2006/relationships/slide" Target="/ppt/slides/slide2.xml" Id="R851cfa0b9faf4b65" /><Relationship Type="http://schemas.openxmlformats.org/officeDocument/2006/relationships/slide" Target="/ppt/slides/slide3.xml" Id="R3813f71fc2a64445" /><Relationship Type="http://schemas.openxmlformats.org/officeDocument/2006/relationships/slide" Target="/ppt/slides/slide4.xml" Id="R9e934dbdbc6f45da" /><Relationship Type="http://schemas.openxmlformats.org/officeDocument/2006/relationships/slide" Target="/ppt/slides/slide5.xml" Id="R47040ce6f17a4a36" /><Relationship Type="http://schemas.openxmlformats.org/officeDocument/2006/relationships/slide" Target="/ppt/slides/slide6.xml" Id="R5f12732183844ef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50ae1d09f434c8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23de88de38431d" /><Relationship Type="http://schemas.openxmlformats.org/officeDocument/2006/relationships/theme" Target="/ppt/slideMasters/theme/theme1.xml" Id="Rf3c855eae2c8452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d23de88de38431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8612a848ad435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ea5cee6ac2477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5087bd53da476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0888b30647434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e97014778e4e8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1cc0770d4d4df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FJELLSEN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FJELLSEN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FJELLSEN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FJELLSEN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FJELLSEN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FJELLSEN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Thomas Kildahl Fjeld, Hellinga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1518 Moss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926 018 876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FJELLSEN INVEST AS</a:t>
            </a:r>
          </a:p>
        </p:txBody>
      </p:sp>
    </p:spTree>
  </p:cSld>
  <p:clrMapOvr>
    <a:masterClrMapping xmlns:a="http://schemas.openxmlformats.org/drawingml/2006/main"/>
  </p:clrMapOvr>
</p:sld>
</file>