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00d61a78e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53a595c7841ac"/>
  </p:sldMasterIdLst>
  <p:sldIdLst>
    <p:sldId xmlns:r="http://schemas.openxmlformats.org/officeDocument/2006/relationships" id="256" r:id="Rd1f5e32c63384390"/>
    <p:sldId xmlns:r="http://schemas.openxmlformats.org/officeDocument/2006/relationships" id="257" r:id="Rc5b11004c073462b"/>
    <p:sldId xmlns:r="http://schemas.openxmlformats.org/officeDocument/2006/relationships" id="258" r:id="Rf531f02332d34009"/>
    <p:sldId xmlns:r="http://schemas.openxmlformats.org/officeDocument/2006/relationships" id="259" r:id="R8b79f7406d3046a8"/>
    <p:sldId xmlns:r="http://schemas.openxmlformats.org/officeDocument/2006/relationships" id="260" r:id="Rc6506c94eef94db7"/>
    <p:sldId xmlns:r="http://schemas.openxmlformats.org/officeDocument/2006/relationships" id="261" r:id="Red01ad9d79bf4297"/>
    <p:sldId xmlns:r="http://schemas.openxmlformats.org/officeDocument/2006/relationships" id="262" r:id="R439dd5814253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53a595c7841ac" /><Relationship Type="http://schemas.openxmlformats.org/officeDocument/2006/relationships/slide" Target="/ppt/slides/slide1.xml" Id="Rd1f5e32c63384390" /><Relationship Type="http://schemas.openxmlformats.org/officeDocument/2006/relationships/slide" Target="/ppt/slides/slide2.xml" Id="Rc5b11004c073462b" /><Relationship Type="http://schemas.openxmlformats.org/officeDocument/2006/relationships/slide" Target="/ppt/slides/slide3.xml" Id="Rf531f02332d34009" /><Relationship Type="http://schemas.openxmlformats.org/officeDocument/2006/relationships/slide" Target="/ppt/slides/slide4.xml" Id="R8b79f7406d3046a8" /><Relationship Type="http://schemas.openxmlformats.org/officeDocument/2006/relationships/slide" Target="/ppt/slides/slide5.xml" Id="Rc6506c94eef94db7" /><Relationship Type="http://schemas.openxmlformats.org/officeDocument/2006/relationships/slide" Target="/ppt/slides/slide6.xml" Id="Red01ad9d79bf4297" /><Relationship Type="http://schemas.openxmlformats.org/officeDocument/2006/relationships/slide" Target="/ppt/slides/slide7.xml" Id="R439dd5814253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9211af761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2665310041d1" /><Relationship Type="http://schemas.openxmlformats.org/officeDocument/2006/relationships/theme" Target="/ppt/slideMasters/theme/theme1.xml" Id="Rc69138318ea7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a26653100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51b976b2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1a7de0ee9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353a0f92e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40e3941f7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170a5de2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9e2b8650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fd0498ac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CHRISTIAN STANDAL LAUPSA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