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af166a42d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a7db382d2460e"/>
  </p:sldMasterIdLst>
  <p:sldIdLst>
    <p:sldId xmlns:r="http://schemas.openxmlformats.org/officeDocument/2006/relationships" id="256" r:id="Rd219b4294c724b77"/>
    <p:sldId xmlns:r="http://schemas.openxmlformats.org/officeDocument/2006/relationships" id="257" r:id="Rf9d4b05e1d504441"/>
    <p:sldId xmlns:r="http://schemas.openxmlformats.org/officeDocument/2006/relationships" id="258" r:id="Re9b06a15d2954ecd"/>
    <p:sldId xmlns:r="http://schemas.openxmlformats.org/officeDocument/2006/relationships" id="259" r:id="Rb6f0410227324c9b"/>
    <p:sldId xmlns:r="http://schemas.openxmlformats.org/officeDocument/2006/relationships" id="260" r:id="R2c000da2019a4a55"/>
    <p:sldId xmlns:r="http://schemas.openxmlformats.org/officeDocument/2006/relationships" id="261" r:id="R9b4b618b352545e8"/>
    <p:sldId xmlns:r="http://schemas.openxmlformats.org/officeDocument/2006/relationships" id="262" r:id="R55e08826201b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a7db382d2460e" /><Relationship Type="http://schemas.openxmlformats.org/officeDocument/2006/relationships/slide" Target="/ppt/slides/slide1.xml" Id="Rd219b4294c724b77" /><Relationship Type="http://schemas.openxmlformats.org/officeDocument/2006/relationships/slide" Target="/ppt/slides/slide2.xml" Id="Rf9d4b05e1d504441" /><Relationship Type="http://schemas.openxmlformats.org/officeDocument/2006/relationships/slide" Target="/ppt/slides/slide3.xml" Id="Re9b06a15d2954ecd" /><Relationship Type="http://schemas.openxmlformats.org/officeDocument/2006/relationships/slide" Target="/ppt/slides/slide4.xml" Id="Rb6f0410227324c9b" /><Relationship Type="http://schemas.openxmlformats.org/officeDocument/2006/relationships/slide" Target="/ppt/slides/slide5.xml" Id="R2c000da2019a4a55" /><Relationship Type="http://schemas.openxmlformats.org/officeDocument/2006/relationships/slide" Target="/ppt/slides/slide6.xml" Id="R9b4b618b352545e8" /><Relationship Type="http://schemas.openxmlformats.org/officeDocument/2006/relationships/slide" Target="/ppt/slides/slide7.xml" Id="R55e08826201b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56c68eaa8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166d094640cc" /><Relationship Type="http://schemas.openxmlformats.org/officeDocument/2006/relationships/theme" Target="/ppt/slideMasters/theme/theme1.xml" Id="R50dcf3ada530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4166d0946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723640c6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06045665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b61d3019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9a6652b7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87ec5e60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374a0bd6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d9574cc7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 LIGONJA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