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1c0a1a997140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7d2081d2e3482f"/>
  </p:sldMasterIdLst>
  <p:sldIdLst>
    <p:sldId xmlns:r="http://schemas.openxmlformats.org/officeDocument/2006/relationships" id="256" r:id="R5fa2dd245a21476a"/>
    <p:sldId xmlns:r="http://schemas.openxmlformats.org/officeDocument/2006/relationships" id="257" r:id="Rdd99873ea0d04aa3"/>
    <p:sldId xmlns:r="http://schemas.openxmlformats.org/officeDocument/2006/relationships" id="258" r:id="R8b7914cbeb23479f"/>
    <p:sldId xmlns:r="http://schemas.openxmlformats.org/officeDocument/2006/relationships" id="259" r:id="Rf400473b7cf84bc4"/>
    <p:sldId xmlns:r="http://schemas.openxmlformats.org/officeDocument/2006/relationships" id="260" r:id="Ra7a196e6b4544b4e"/>
    <p:sldId xmlns:r="http://schemas.openxmlformats.org/officeDocument/2006/relationships" id="261" r:id="R5440425035bc4d7d"/>
    <p:sldId xmlns:r="http://schemas.openxmlformats.org/officeDocument/2006/relationships" id="262" r:id="R5029eea4863a46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7d2081d2e3482f" /><Relationship Type="http://schemas.openxmlformats.org/officeDocument/2006/relationships/slide" Target="/ppt/slides/slide1.xml" Id="R5fa2dd245a21476a" /><Relationship Type="http://schemas.openxmlformats.org/officeDocument/2006/relationships/slide" Target="/ppt/slides/slide2.xml" Id="Rdd99873ea0d04aa3" /><Relationship Type="http://schemas.openxmlformats.org/officeDocument/2006/relationships/slide" Target="/ppt/slides/slide3.xml" Id="R8b7914cbeb23479f" /><Relationship Type="http://schemas.openxmlformats.org/officeDocument/2006/relationships/slide" Target="/ppt/slides/slide4.xml" Id="Rf400473b7cf84bc4" /><Relationship Type="http://schemas.openxmlformats.org/officeDocument/2006/relationships/slide" Target="/ppt/slides/slide5.xml" Id="Ra7a196e6b4544b4e" /><Relationship Type="http://schemas.openxmlformats.org/officeDocument/2006/relationships/slide" Target="/ppt/slides/slide6.xml" Id="R5440425035bc4d7d" /><Relationship Type="http://schemas.openxmlformats.org/officeDocument/2006/relationships/slide" Target="/ppt/slides/slide7.xml" Id="R5029eea4863a46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817e11a3c54d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9407d69b114abc" /><Relationship Type="http://schemas.openxmlformats.org/officeDocument/2006/relationships/theme" Target="/ppt/slideMasters/theme/theme1.xml" Id="R916d0c793ccd42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9407d69b114a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5179f9fd44a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0c4e90e0344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63ac61f946430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8a146d2504e7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0386e964c4f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69910a91346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2af0646f741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HJOKR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HJOKR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HJOKR INVEST AS ble etablert [år] og holder til i Solbergmoen.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HJOKR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HJOKR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HJOKR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236 427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1 604 736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1 607 271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HJOKR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ELLINGSEN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HJOKR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Espen Ellingsen, Furubakken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3058 Solbergmoen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925 997 277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HJOKR INVEST AS</a:t>
            </a:r>
          </a:p>
        </p:txBody>
      </p:sp>
    </p:spTree>
  </p:cSld>
  <p:clrMapOvr>
    <a:masterClrMapping xmlns:a="http://schemas.openxmlformats.org/drawingml/2006/main"/>
  </p:clrMapOvr>
</p:sld>
</file>