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90de8c6b244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cb2bb8aa194e58"/>
  </p:sldMasterIdLst>
  <p:sldIdLst>
    <p:sldId xmlns:r="http://schemas.openxmlformats.org/officeDocument/2006/relationships" id="256" r:id="Rac0f6e07548b4aa1"/>
    <p:sldId xmlns:r="http://schemas.openxmlformats.org/officeDocument/2006/relationships" id="257" r:id="R5243d38aa7834f83"/>
    <p:sldId xmlns:r="http://schemas.openxmlformats.org/officeDocument/2006/relationships" id="258" r:id="Re8d96c5edbb54069"/>
    <p:sldId xmlns:r="http://schemas.openxmlformats.org/officeDocument/2006/relationships" id="259" r:id="R4a8fc8157dd14f59"/>
    <p:sldId xmlns:r="http://schemas.openxmlformats.org/officeDocument/2006/relationships" id="260" r:id="R99905052e76544fc"/>
    <p:sldId xmlns:r="http://schemas.openxmlformats.org/officeDocument/2006/relationships" id="261" r:id="R57b7dbfa42d04d2b"/>
    <p:sldId xmlns:r="http://schemas.openxmlformats.org/officeDocument/2006/relationships" id="262" r:id="R8fee21b47c74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b2bb8aa194e58" /><Relationship Type="http://schemas.openxmlformats.org/officeDocument/2006/relationships/slide" Target="/ppt/slides/slide1.xml" Id="Rac0f6e07548b4aa1" /><Relationship Type="http://schemas.openxmlformats.org/officeDocument/2006/relationships/slide" Target="/ppt/slides/slide2.xml" Id="R5243d38aa7834f83" /><Relationship Type="http://schemas.openxmlformats.org/officeDocument/2006/relationships/slide" Target="/ppt/slides/slide3.xml" Id="Re8d96c5edbb54069" /><Relationship Type="http://schemas.openxmlformats.org/officeDocument/2006/relationships/slide" Target="/ppt/slides/slide4.xml" Id="R4a8fc8157dd14f59" /><Relationship Type="http://schemas.openxmlformats.org/officeDocument/2006/relationships/slide" Target="/ppt/slides/slide5.xml" Id="R99905052e76544fc" /><Relationship Type="http://schemas.openxmlformats.org/officeDocument/2006/relationships/slide" Target="/ppt/slides/slide6.xml" Id="R57b7dbfa42d04d2b" /><Relationship Type="http://schemas.openxmlformats.org/officeDocument/2006/relationships/slide" Target="/ppt/slides/slide7.xml" Id="R8fee21b47c74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f53e3aea147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383447b594e38" /><Relationship Type="http://schemas.openxmlformats.org/officeDocument/2006/relationships/theme" Target="/ppt/slideMasters/theme/theme1.xml" Id="Rcddf77383d11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383447b59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97243e75141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c4782d0fd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db4231c98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8fd60895b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1046485d7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aa77ec23a43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a8ab34a6842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K.H.E.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K.H.E. INVEST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1 322 361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19 943 476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20 214 346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HUGO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Ervikbygdvegen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K.H.E. INVEST AS</a:t>
            </a:r>
          </a:p>
        </p:txBody>
      </p:sp>
    </p:spTree>
  </p:cSld>
  <p:clrMapOvr>
    <a:masterClrMapping xmlns:a="http://schemas.openxmlformats.org/drawingml/2006/main"/>
  </p:clrMapOvr>
</p:sld>
</file>