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efd75f54c8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ce376565745ba"/>
  </p:sldMasterIdLst>
  <p:sldIdLst>
    <p:sldId xmlns:r="http://schemas.openxmlformats.org/officeDocument/2006/relationships" id="256" r:id="Re8c449bfbaf947f1"/>
    <p:sldId xmlns:r="http://schemas.openxmlformats.org/officeDocument/2006/relationships" id="257" r:id="R54f9f3b8d14347a7"/>
    <p:sldId xmlns:r="http://schemas.openxmlformats.org/officeDocument/2006/relationships" id="258" r:id="Re0e2eec20d754cad"/>
    <p:sldId xmlns:r="http://schemas.openxmlformats.org/officeDocument/2006/relationships" id="259" r:id="R4b35ac9c829e4edb"/>
    <p:sldId xmlns:r="http://schemas.openxmlformats.org/officeDocument/2006/relationships" id="260" r:id="R14782146e6d143a5"/>
    <p:sldId xmlns:r="http://schemas.openxmlformats.org/officeDocument/2006/relationships" id="261" r:id="R885aefe22d334e7b"/>
    <p:sldId xmlns:r="http://schemas.openxmlformats.org/officeDocument/2006/relationships" id="262" r:id="Rda93f1e5659045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ce376565745ba" /><Relationship Type="http://schemas.openxmlformats.org/officeDocument/2006/relationships/slide" Target="/ppt/slides/slide1.xml" Id="Re8c449bfbaf947f1" /><Relationship Type="http://schemas.openxmlformats.org/officeDocument/2006/relationships/slide" Target="/ppt/slides/slide2.xml" Id="R54f9f3b8d14347a7" /><Relationship Type="http://schemas.openxmlformats.org/officeDocument/2006/relationships/slide" Target="/ppt/slides/slide3.xml" Id="Re0e2eec20d754cad" /><Relationship Type="http://schemas.openxmlformats.org/officeDocument/2006/relationships/slide" Target="/ppt/slides/slide4.xml" Id="R4b35ac9c829e4edb" /><Relationship Type="http://schemas.openxmlformats.org/officeDocument/2006/relationships/slide" Target="/ppt/slides/slide5.xml" Id="R14782146e6d143a5" /><Relationship Type="http://schemas.openxmlformats.org/officeDocument/2006/relationships/slide" Target="/ppt/slides/slide6.xml" Id="R885aefe22d334e7b" /><Relationship Type="http://schemas.openxmlformats.org/officeDocument/2006/relationships/slide" Target="/ppt/slides/slide7.xml" Id="Rda93f1e5659045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05f833216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3d4645039443d" /><Relationship Type="http://schemas.openxmlformats.org/officeDocument/2006/relationships/theme" Target="/ppt/slideMasters/theme/theme1.xml" Id="R5b33be766dbc4b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73d464503944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e333efd144f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433b8769149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266c2043d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1bae1c31344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e0ae01914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063fafb6f47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b7504e9a94b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FEGN AS ble etablert [år] og holder til i Krokkleiva.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814 838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220 052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1 284 344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5 294 090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5 519 041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DREVSJØMOEN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925 995 665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FEGN AS</a:t>
            </a:r>
          </a:p>
        </p:txBody>
      </p:sp>
    </p:spTree>
  </p:cSld>
  <p:clrMapOvr>
    <a:masterClrMapping xmlns:a="http://schemas.openxmlformats.org/drawingml/2006/main"/>
  </p:clrMapOvr>
</p:sld>
</file>