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3299d74ff43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37a982d36b49f1"/>
  </p:sldMasterIdLst>
  <p:sldIdLst>
    <p:sldId xmlns:r="http://schemas.openxmlformats.org/officeDocument/2006/relationships" id="256" r:id="Rd626f13e68634322"/>
    <p:sldId xmlns:r="http://schemas.openxmlformats.org/officeDocument/2006/relationships" id="257" r:id="R2da43e99fb364bf2"/>
    <p:sldId xmlns:r="http://schemas.openxmlformats.org/officeDocument/2006/relationships" id="258" r:id="R61decd5ff2df4acf"/>
    <p:sldId xmlns:r="http://schemas.openxmlformats.org/officeDocument/2006/relationships" id="259" r:id="Rf9739b9187694cb9"/>
    <p:sldId xmlns:r="http://schemas.openxmlformats.org/officeDocument/2006/relationships" id="260" r:id="R7763cf3375ee43da"/>
    <p:sldId xmlns:r="http://schemas.openxmlformats.org/officeDocument/2006/relationships" id="261" r:id="R92545d7643404637"/>
    <p:sldId xmlns:r="http://schemas.openxmlformats.org/officeDocument/2006/relationships" id="262" r:id="R16c87b782ef549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7a982d36b49f1" /><Relationship Type="http://schemas.openxmlformats.org/officeDocument/2006/relationships/slide" Target="/ppt/slides/slide1.xml" Id="Rd626f13e68634322" /><Relationship Type="http://schemas.openxmlformats.org/officeDocument/2006/relationships/slide" Target="/ppt/slides/slide2.xml" Id="R2da43e99fb364bf2" /><Relationship Type="http://schemas.openxmlformats.org/officeDocument/2006/relationships/slide" Target="/ppt/slides/slide3.xml" Id="R61decd5ff2df4acf" /><Relationship Type="http://schemas.openxmlformats.org/officeDocument/2006/relationships/slide" Target="/ppt/slides/slide4.xml" Id="Rf9739b9187694cb9" /><Relationship Type="http://schemas.openxmlformats.org/officeDocument/2006/relationships/slide" Target="/ppt/slides/slide5.xml" Id="R7763cf3375ee43da" /><Relationship Type="http://schemas.openxmlformats.org/officeDocument/2006/relationships/slide" Target="/ppt/slides/slide6.xml" Id="R92545d7643404637" /><Relationship Type="http://schemas.openxmlformats.org/officeDocument/2006/relationships/slide" Target="/ppt/slides/slide7.xml" Id="R16c87b782ef549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1097acadb40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7a71f1c7a4852" /><Relationship Type="http://schemas.openxmlformats.org/officeDocument/2006/relationships/theme" Target="/ppt/slideMasters/theme/theme1.xml" Id="R2b2a4bd3b1fc46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e7a71f1c7a48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e2c4b3ac64a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b683587a64e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f17dafa9847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0b36fa6d04a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7d7ae206540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0e378b0904f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769a2713b4c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CARUCEL PROPERTY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CARUCEL PROPERTY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546 088 297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177 342 933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−112 898 796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1 874 769 775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8 032 473 259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CARUCEL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PROPERTY AS</a:t>
            </a:r>
          </a:p>
        </p:txBody>
      </p:sp>
    </p:spTree>
  </p:cSld>
  <p:clrMapOvr>
    <a:masterClrMapping xmlns:a="http://schemas.openxmlformats.org/drawingml/2006/main"/>
  </p:clrMapOvr>
</p:sld>
</file>