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eaed46de394a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d48c02c2c84cf6"/>
  </p:sldMasterIdLst>
  <p:sldIdLst>
    <p:sldId xmlns:r="http://schemas.openxmlformats.org/officeDocument/2006/relationships" id="256" r:id="R6d760c1774224d49"/>
    <p:sldId xmlns:r="http://schemas.openxmlformats.org/officeDocument/2006/relationships" id="257" r:id="Rb325f1540fdb467a"/>
    <p:sldId xmlns:r="http://schemas.openxmlformats.org/officeDocument/2006/relationships" id="258" r:id="R13a8e2dd4f3e4368"/>
    <p:sldId xmlns:r="http://schemas.openxmlformats.org/officeDocument/2006/relationships" id="259" r:id="Re302ba519d124886"/>
    <p:sldId xmlns:r="http://schemas.openxmlformats.org/officeDocument/2006/relationships" id="260" r:id="R910206ad4f714c5b"/>
    <p:sldId xmlns:r="http://schemas.openxmlformats.org/officeDocument/2006/relationships" id="261" r:id="R3e43139b93fc4496"/>
    <p:sldId xmlns:r="http://schemas.openxmlformats.org/officeDocument/2006/relationships" id="262" r:id="Rf3f6a0f7195e45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d48c02c2c84cf6" /><Relationship Type="http://schemas.openxmlformats.org/officeDocument/2006/relationships/slide" Target="/ppt/slides/slide1.xml" Id="R6d760c1774224d49" /><Relationship Type="http://schemas.openxmlformats.org/officeDocument/2006/relationships/slide" Target="/ppt/slides/slide2.xml" Id="Rb325f1540fdb467a" /><Relationship Type="http://schemas.openxmlformats.org/officeDocument/2006/relationships/slide" Target="/ppt/slides/slide3.xml" Id="R13a8e2dd4f3e4368" /><Relationship Type="http://schemas.openxmlformats.org/officeDocument/2006/relationships/slide" Target="/ppt/slides/slide4.xml" Id="Re302ba519d124886" /><Relationship Type="http://schemas.openxmlformats.org/officeDocument/2006/relationships/slide" Target="/ppt/slides/slide5.xml" Id="R910206ad4f714c5b" /><Relationship Type="http://schemas.openxmlformats.org/officeDocument/2006/relationships/slide" Target="/ppt/slides/slide6.xml" Id="R3e43139b93fc4496" /><Relationship Type="http://schemas.openxmlformats.org/officeDocument/2006/relationships/slide" Target="/ppt/slides/slide7.xml" Id="Rf3f6a0f7195e45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16958de6b84c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4546cd0284252" /><Relationship Type="http://schemas.openxmlformats.org/officeDocument/2006/relationships/theme" Target="/ppt/slideMasters/theme/theme1.xml" Id="R4f511afb171f4b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a4546cd02842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b506be77f43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10e40b1fe40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62d0efa414c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e13de792b4e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ccc86efb44a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ddf8b3f5546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d158aeff14c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LANSEL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LANSEL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LANSEL AS ble etablert [år] og holder til i Rakkestad.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LANSEL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LANSEL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LANSEL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1 898 299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2 421 004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LANSEL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 ANITA THUE MORKEN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LANSEL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Tiurveien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1890 Rakkestad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925 984 728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LANSEL AS</a:t>
            </a:r>
          </a:p>
        </p:txBody>
      </p:sp>
    </p:spTree>
  </p:cSld>
  <p:clrMapOvr>
    <a:masterClrMapping xmlns:a="http://schemas.openxmlformats.org/drawingml/2006/main"/>
  </p:clrMapOvr>
</p:sld>
</file>