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e46080de68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1f01ef97c54150"/>
  </p:sldMasterIdLst>
  <p:sldIdLst>
    <p:sldId xmlns:r="http://schemas.openxmlformats.org/officeDocument/2006/relationships" id="256" r:id="R161371c9f6ca4646"/>
    <p:sldId xmlns:r="http://schemas.openxmlformats.org/officeDocument/2006/relationships" id="257" r:id="Rb7885ec8e2b44f1c"/>
    <p:sldId xmlns:r="http://schemas.openxmlformats.org/officeDocument/2006/relationships" id="258" r:id="R99546539d5a7403c"/>
    <p:sldId xmlns:r="http://schemas.openxmlformats.org/officeDocument/2006/relationships" id="259" r:id="R61a5ff5b54d84b7a"/>
    <p:sldId xmlns:r="http://schemas.openxmlformats.org/officeDocument/2006/relationships" id="260" r:id="R2a11aa5e5e6f4ffd"/>
    <p:sldId xmlns:r="http://schemas.openxmlformats.org/officeDocument/2006/relationships" id="261" r:id="R2eb0e122cae4403e"/>
    <p:sldId xmlns:r="http://schemas.openxmlformats.org/officeDocument/2006/relationships" id="262" r:id="Ree3b1cbe1c9e47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1f01ef97c54150" /><Relationship Type="http://schemas.openxmlformats.org/officeDocument/2006/relationships/slide" Target="/ppt/slides/slide1.xml" Id="R161371c9f6ca4646" /><Relationship Type="http://schemas.openxmlformats.org/officeDocument/2006/relationships/slide" Target="/ppt/slides/slide2.xml" Id="Rb7885ec8e2b44f1c" /><Relationship Type="http://schemas.openxmlformats.org/officeDocument/2006/relationships/slide" Target="/ppt/slides/slide3.xml" Id="R99546539d5a7403c" /><Relationship Type="http://schemas.openxmlformats.org/officeDocument/2006/relationships/slide" Target="/ppt/slides/slide4.xml" Id="R61a5ff5b54d84b7a" /><Relationship Type="http://schemas.openxmlformats.org/officeDocument/2006/relationships/slide" Target="/ppt/slides/slide5.xml" Id="R2a11aa5e5e6f4ffd" /><Relationship Type="http://schemas.openxmlformats.org/officeDocument/2006/relationships/slide" Target="/ppt/slides/slide6.xml" Id="R2eb0e122cae4403e" /><Relationship Type="http://schemas.openxmlformats.org/officeDocument/2006/relationships/slide" Target="/ppt/slides/slide7.xml" Id="Ree3b1cbe1c9e47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0cb5af43d542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aacd08664426e" /><Relationship Type="http://schemas.openxmlformats.org/officeDocument/2006/relationships/theme" Target="/ppt/slideMasters/theme/theme1.xml" Id="R61972cda093246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2aacd0866442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fcfbab1b440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2869a8ac44c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080cedb0845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63ec4f0934f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b27d94b5544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2eb69ae014e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ba21db93e4a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VANG AUTO-SERVICE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 AUTO-SERVICE HOLDING AS ble etablert [år] og holder til i Vang I Valdres.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7 096 222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37 391 315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44 475 315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MAMA FUTURUM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MOBILUNGADN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RNM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Tyinvegen 5340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2975 Vang I Valdres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925 929 263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 AUTO-SERVICE HOLDING AS</a:t>
            </a:r>
          </a:p>
        </p:txBody>
      </p:sp>
    </p:spTree>
  </p:cSld>
  <p:clrMapOvr>
    <a:masterClrMapping xmlns:a="http://schemas.openxmlformats.org/drawingml/2006/main"/>
  </p:clrMapOvr>
</p:sld>
</file>