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4fa7d89504d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0cfebfdc34848"/>
  </p:sldMasterIdLst>
  <p:sldIdLst>
    <p:sldId xmlns:r="http://schemas.openxmlformats.org/officeDocument/2006/relationships" id="256" r:id="Rc55a0ddc6ef64e74"/>
    <p:sldId xmlns:r="http://schemas.openxmlformats.org/officeDocument/2006/relationships" id="257" r:id="R8fe0d066a06d4c64"/>
    <p:sldId xmlns:r="http://schemas.openxmlformats.org/officeDocument/2006/relationships" id="258" r:id="Rcdfd190f6924418a"/>
    <p:sldId xmlns:r="http://schemas.openxmlformats.org/officeDocument/2006/relationships" id="259" r:id="R44c4d30dbaba4de7"/>
    <p:sldId xmlns:r="http://schemas.openxmlformats.org/officeDocument/2006/relationships" id="260" r:id="R3de9970d8d424a8c"/>
    <p:sldId xmlns:r="http://schemas.openxmlformats.org/officeDocument/2006/relationships" id="261" r:id="Rf33003e047344424"/>
    <p:sldId xmlns:r="http://schemas.openxmlformats.org/officeDocument/2006/relationships" id="262" r:id="R6bb1bc64c7df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0cfebfdc34848" /><Relationship Type="http://schemas.openxmlformats.org/officeDocument/2006/relationships/slide" Target="/ppt/slides/slide1.xml" Id="Rc55a0ddc6ef64e74" /><Relationship Type="http://schemas.openxmlformats.org/officeDocument/2006/relationships/slide" Target="/ppt/slides/slide2.xml" Id="R8fe0d066a06d4c64" /><Relationship Type="http://schemas.openxmlformats.org/officeDocument/2006/relationships/slide" Target="/ppt/slides/slide3.xml" Id="Rcdfd190f6924418a" /><Relationship Type="http://schemas.openxmlformats.org/officeDocument/2006/relationships/slide" Target="/ppt/slides/slide4.xml" Id="R44c4d30dbaba4de7" /><Relationship Type="http://schemas.openxmlformats.org/officeDocument/2006/relationships/slide" Target="/ppt/slides/slide5.xml" Id="R3de9970d8d424a8c" /><Relationship Type="http://schemas.openxmlformats.org/officeDocument/2006/relationships/slide" Target="/ppt/slides/slide6.xml" Id="Rf33003e047344424" /><Relationship Type="http://schemas.openxmlformats.org/officeDocument/2006/relationships/slide" Target="/ppt/slides/slide7.xml" Id="R6bb1bc64c7df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8296adb5f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e6332483946fc" /><Relationship Type="http://schemas.openxmlformats.org/officeDocument/2006/relationships/theme" Target="/ppt/slideMasters/theme/theme1.xml" Id="Re49e539e3ccd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e63324839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4a6909037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651a268f2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802628866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96569050c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a8c227017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4dd79351c4f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eeeda5b9e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LILLBE INVEST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8 346 343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9 387 437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BERGE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ROALKVAM BERGE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