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3b57302b4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ac15be27c44a4"/>
  </p:sldMasterIdLst>
  <p:sldIdLst>
    <p:sldId xmlns:r="http://schemas.openxmlformats.org/officeDocument/2006/relationships" id="256" r:id="R185cf03bd42a45d5"/>
    <p:sldId xmlns:r="http://schemas.openxmlformats.org/officeDocument/2006/relationships" id="257" r:id="R7bdbfbdbd8ac41ff"/>
    <p:sldId xmlns:r="http://schemas.openxmlformats.org/officeDocument/2006/relationships" id="258" r:id="R46bb2ce385664069"/>
    <p:sldId xmlns:r="http://schemas.openxmlformats.org/officeDocument/2006/relationships" id="259" r:id="R3166102df462474e"/>
    <p:sldId xmlns:r="http://schemas.openxmlformats.org/officeDocument/2006/relationships" id="260" r:id="R9e12cbb73eff4c7e"/>
    <p:sldId xmlns:r="http://schemas.openxmlformats.org/officeDocument/2006/relationships" id="261" r:id="Rc9518cb1831b4eff"/>
    <p:sldId xmlns:r="http://schemas.openxmlformats.org/officeDocument/2006/relationships" id="262" r:id="R539d40ca787c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ac15be27c44a4" /><Relationship Type="http://schemas.openxmlformats.org/officeDocument/2006/relationships/slide" Target="/ppt/slides/slide1.xml" Id="R185cf03bd42a45d5" /><Relationship Type="http://schemas.openxmlformats.org/officeDocument/2006/relationships/slide" Target="/ppt/slides/slide2.xml" Id="R7bdbfbdbd8ac41ff" /><Relationship Type="http://schemas.openxmlformats.org/officeDocument/2006/relationships/slide" Target="/ppt/slides/slide3.xml" Id="R46bb2ce385664069" /><Relationship Type="http://schemas.openxmlformats.org/officeDocument/2006/relationships/slide" Target="/ppt/slides/slide4.xml" Id="R3166102df462474e" /><Relationship Type="http://schemas.openxmlformats.org/officeDocument/2006/relationships/slide" Target="/ppt/slides/slide5.xml" Id="R9e12cbb73eff4c7e" /><Relationship Type="http://schemas.openxmlformats.org/officeDocument/2006/relationships/slide" Target="/ppt/slides/slide6.xml" Id="Rc9518cb1831b4eff" /><Relationship Type="http://schemas.openxmlformats.org/officeDocument/2006/relationships/slide" Target="/ppt/slides/slide7.xml" Id="R539d40ca787c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515a717ab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83b3aad341d2" /><Relationship Type="http://schemas.openxmlformats.org/officeDocument/2006/relationships/theme" Target="/ppt/slideMasters/theme/theme1.xml" Id="Rdbf11fdc939d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b83b3aad3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9001811e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44d8d6473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ac55b006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a0f6af6c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3321c59e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fe7a82be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1a873514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