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721a940a5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cc4e16c60417c"/>
  </p:sldMasterIdLst>
  <p:sldIdLst>
    <p:sldId xmlns:r="http://schemas.openxmlformats.org/officeDocument/2006/relationships" id="256" r:id="R23e328274bb549c8"/>
    <p:sldId xmlns:r="http://schemas.openxmlformats.org/officeDocument/2006/relationships" id="257" r:id="R41b19f18f8e04bdd"/>
    <p:sldId xmlns:r="http://schemas.openxmlformats.org/officeDocument/2006/relationships" id="258" r:id="Rb3ab049402d345de"/>
    <p:sldId xmlns:r="http://schemas.openxmlformats.org/officeDocument/2006/relationships" id="259" r:id="R38585c325aaf45a1"/>
    <p:sldId xmlns:r="http://schemas.openxmlformats.org/officeDocument/2006/relationships" id="260" r:id="R83d179a0b017451b"/>
    <p:sldId xmlns:r="http://schemas.openxmlformats.org/officeDocument/2006/relationships" id="261" r:id="R6a04a41029624f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cc4e16c60417c" /><Relationship Type="http://schemas.openxmlformats.org/officeDocument/2006/relationships/slide" Target="/ppt/slides/slide1.xml" Id="R23e328274bb549c8" /><Relationship Type="http://schemas.openxmlformats.org/officeDocument/2006/relationships/slide" Target="/ppt/slides/slide2.xml" Id="R41b19f18f8e04bdd" /><Relationship Type="http://schemas.openxmlformats.org/officeDocument/2006/relationships/slide" Target="/ppt/slides/slide3.xml" Id="Rb3ab049402d345de" /><Relationship Type="http://schemas.openxmlformats.org/officeDocument/2006/relationships/slide" Target="/ppt/slides/slide4.xml" Id="R38585c325aaf45a1" /><Relationship Type="http://schemas.openxmlformats.org/officeDocument/2006/relationships/slide" Target="/ppt/slides/slide5.xml" Id="R83d179a0b017451b" /><Relationship Type="http://schemas.openxmlformats.org/officeDocument/2006/relationships/slide" Target="/ppt/slides/slide6.xml" Id="R6a04a41029624f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9cdc3d0bd4b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f44e922874722" /><Relationship Type="http://schemas.openxmlformats.org/officeDocument/2006/relationships/theme" Target="/ppt/slideMasters/theme/theme1.xml" Id="Rb72c395fe958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f44e92287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c62ff9a3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6bc7d5bb47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f1cf5ca30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a7e429bf41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236ab297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97611af1d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post@loginfinans.no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925 913 731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