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2f5d07ff6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1d141b7954a19"/>
  </p:sldMasterIdLst>
  <p:sldIdLst>
    <p:sldId xmlns:r="http://schemas.openxmlformats.org/officeDocument/2006/relationships" id="256" r:id="Rc81400d8546f4df0"/>
    <p:sldId xmlns:r="http://schemas.openxmlformats.org/officeDocument/2006/relationships" id="257" r:id="R29f06e9b99d64e6c"/>
    <p:sldId xmlns:r="http://schemas.openxmlformats.org/officeDocument/2006/relationships" id="258" r:id="R281185350d8344cc"/>
    <p:sldId xmlns:r="http://schemas.openxmlformats.org/officeDocument/2006/relationships" id="259" r:id="Rc38897a7bc5f428c"/>
    <p:sldId xmlns:r="http://schemas.openxmlformats.org/officeDocument/2006/relationships" id="260" r:id="R2015936e54494099"/>
    <p:sldId xmlns:r="http://schemas.openxmlformats.org/officeDocument/2006/relationships" id="261" r:id="R064d47d692c9451c"/>
    <p:sldId xmlns:r="http://schemas.openxmlformats.org/officeDocument/2006/relationships" id="262" r:id="Rd8ea4ca65272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1d141b7954a19" /><Relationship Type="http://schemas.openxmlformats.org/officeDocument/2006/relationships/slide" Target="/ppt/slides/slide1.xml" Id="Rc81400d8546f4df0" /><Relationship Type="http://schemas.openxmlformats.org/officeDocument/2006/relationships/slide" Target="/ppt/slides/slide2.xml" Id="R29f06e9b99d64e6c" /><Relationship Type="http://schemas.openxmlformats.org/officeDocument/2006/relationships/slide" Target="/ppt/slides/slide3.xml" Id="R281185350d8344cc" /><Relationship Type="http://schemas.openxmlformats.org/officeDocument/2006/relationships/slide" Target="/ppt/slides/slide4.xml" Id="Rc38897a7bc5f428c" /><Relationship Type="http://schemas.openxmlformats.org/officeDocument/2006/relationships/slide" Target="/ppt/slides/slide5.xml" Id="R2015936e54494099" /><Relationship Type="http://schemas.openxmlformats.org/officeDocument/2006/relationships/slide" Target="/ppt/slides/slide6.xml" Id="R064d47d692c9451c" /><Relationship Type="http://schemas.openxmlformats.org/officeDocument/2006/relationships/slide" Target="/ppt/slides/slide7.xml" Id="Rd8ea4ca65272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363d2be98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f8b27da414dbd" /><Relationship Type="http://schemas.openxmlformats.org/officeDocument/2006/relationships/theme" Target="/ppt/slideMasters/theme/theme1.xml" Id="Reb28e86e8979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f8b27da414d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e978f287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d14405a8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56f44acad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5d51f1957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c466490fd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f0b6861d4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0dc45d78d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CKM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33 323 031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33 925 996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 CATHRINE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Ankers gate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