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40d6b4501c46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d120fb535c46fb"/>
  </p:sldMasterIdLst>
  <p:sldIdLst>
    <p:sldId xmlns:r="http://schemas.openxmlformats.org/officeDocument/2006/relationships" id="256" r:id="Re044ec287a7142c1"/>
    <p:sldId xmlns:r="http://schemas.openxmlformats.org/officeDocument/2006/relationships" id="257" r:id="R3862ee8602154d24"/>
    <p:sldId xmlns:r="http://schemas.openxmlformats.org/officeDocument/2006/relationships" id="258" r:id="R923852546f4842b8"/>
    <p:sldId xmlns:r="http://schemas.openxmlformats.org/officeDocument/2006/relationships" id="259" r:id="R694037ecce4943d3"/>
    <p:sldId xmlns:r="http://schemas.openxmlformats.org/officeDocument/2006/relationships" id="260" r:id="R457049f8ef624317"/>
    <p:sldId xmlns:r="http://schemas.openxmlformats.org/officeDocument/2006/relationships" id="261" r:id="Rc5eea1183af540e5"/>
    <p:sldId xmlns:r="http://schemas.openxmlformats.org/officeDocument/2006/relationships" id="262" r:id="R30e31c24968741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d120fb535c46fb" /><Relationship Type="http://schemas.openxmlformats.org/officeDocument/2006/relationships/slide" Target="/ppt/slides/slide1.xml" Id="Re044ec287a7142c1" /><Relationship Type="http://schemas.openxmlformats.org/officeDocument/2006/relationships/slide" Target="/ppt/slides/slide2.xml" Id="R3862ee8602154d24" /><Relationship Type="http://schemas.openxmlformats.org/officeDocument/2006/relationships/slide" Target="/ppt/slides/slide3.xml" Id="R923852546f4842b8" /><Relationship Type="http://schemas.openxmlformats.org/officeDocument/2006/relationships/slide" Target="/ppt/slides/slide4.xml" Id="R694037ecce4943d3" /><Relationship Type="http://schemas.openxmlformats.org/officeDocument/2006/relationships/slide" Target="/ppt/slides/slide5.xml" Id="R457049f8ef624317" /><Relationship Type="http://schemas.openxmlformats.org/officeDocument/2006/relationships/slide" Target="/ppt/slides/slide6.xml" Id="Rc5eea1183af540e5" /><Relationship Type="http://schemas.openxmlformats.org/officeDocument/2006/relationships/slide" Target="/ppt/slides/slide7.xml" Id="R30e31c24968741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cf57bbc74749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4f27b621374dc7" /><Relationship Type="http://schemas.openxmlformats.org/officeDocument/2006/relationships/theme" Target="/ppt/slideMasters/theme/theme1.xml" Id="Rad18827b6eb64ba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4f27b621374d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321d76020141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4e87fe1c4840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e6f42b188843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b7a72fe7be46a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95d50ae25540b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dbee25ab540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4605fe198b45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STÅL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STÅL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STÅL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STÅL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STÅL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STÅL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244 019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243 758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−82 977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8 559 283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8 649 321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STÅL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HARTVIG PETTERSSON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STÅL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Svein Hartvig Pettersson, Øverbøen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6411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svein.hartvig@spinvest.no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925 906 115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STÅL AS</a:t>
            </a:r>
          </a:p>
        </p:txBody>
      </p:sp>
    </p:spTree>
  </p:cSld>
  <p:clrMapOvr>
    <a:masterClrMapping xmlns:a="http://schemas.openxmlformats.org/drawingml/2006/main"/>
  </p:clrMapOvr>
</p:sld>
</file>