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8c8d5d345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41781c85f4885"/>
  </p:sldMasterIdLst>
  <p:sldIdLst>
    <p:sldId xmlns:r="http://schemas.openxmlformats.org/officeDocument/2006/relationships" id="256" r:id="Rf9bb362bceed4306"/>
    <p:sldId xmlns:r="http://schemas.openxmlformats.org/officeDocument/2006/relationships" id="257" r:id="Rc3737bbe25d94198"/>
    <p:sldId xmlns:r="http://schemas.openxmlformats.org/officeDocument/2006/relationships" id="258" r:id="R19be5118b9cc4294"/>
    <p:sldId xmlns:r="http://schemas.openxmlformats.org/officeDocument/2006/relationships" id="259" r:id="R952219416b1c4513"/>
    <p:sldId xmlns:r="http://schemas.openxmlformats.org/officeDocument/2006/relationships" id="260" r:id="Rc581ddcacac94120"/>
    <p:sldId xmlns:r="http://schemas.openxmlformats.org/officeDocument/2006/relationships" id="261" r:id="Rb670e834193d49c2"/>
    <p:sldId xmlns:r="http://schemas.openxmlformats.org/officeDocument/2006/relationships" id="262" r:id="R12e0fd8b445f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41781c85f4885" /><Relationship Type="http://schemas.openxmlformats.org/officeDocument/2006/relationships/slide" Target="/ppt/slides/slide1.xml" Id="Rf9bb362bceed4306" /><Relationship Type="http://schemas.openxmlformats.org/officeDocument/2006/relationships/slide" Target="/ppt/slides/slide2.xml" Id="Rc3737bbe25d94198" /><Relationship Type="http://schemas.openxmlformats.org/officeDocument/2006/relationships/slide" Target="/ppt/slides/slide3.xml" Id="R19be5118b9cc4294" /><Relationship Type="http://schemas.openxmlformats.org/officeDocument/2006/relationships/slide" Target="/ppt/slides/slide4.xml" Id="R952219416b1c4513" /><Relationship Type="http://schemas.openxmlformats.org/officeDocument/2006/relationships/slide" Target="/ppt/slides/slide5.xml" Id="Rc581ddcacac94120" /><Relationship Type="http://schemas.openxmlformats.org/officeDocument/2006/relationships/slide" Target="/ppt/slides/slide6.xml" Id="Rb670e834193d49c2" /><Relationship Type="http://schemas.openxmlformats.org/officeDocument/2006/relationships/slide" Target="/ppt/slides/slide7.xml" Id="R12e0fd8b445f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250f1efd1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6ee1595645eb" /><Relationship Type="http://schemas.openxmlformats.org/officeDocument/2006/relationships/theme" Target="/ppt/slideMasters/theme/theme1.xml" Id="R0a7fa03277f2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46ee15956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1897ec46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5c287a78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830cddd3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365b3da2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209b7e2b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cfd3d3e0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32e011019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DANIEL ØVSTEBØ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