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b423746a3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5ba81d7614e8c"/>
  </p:sldMasterIdLst>
  <p:sldIdLst>
    <p:sldId xmlns:r="http://schemas.openxmlformats.org/officeDocument/2006/relationships" id="256" r:id="Ra632db4e960046a1"/>
    <p:sldId xmlns:r="http://schemas.openxmlformats.org/officeDocument/2006/relationships" id="257" r:id="R32ff64d779684209"/>
    <p:sldId xmlns:r="http://schemas.openxmlformats.org/officeDocument/2006/relationships" id="258" r:id="R82d6d75051194752"/>
    <p:sldId xmlns:r="http://schemas.openxmlformats.org/officeDocument/2006/relationships" id="259" r:id="Rdad6a288a7404847"/>
    <p:sldId xmlns:r="http://schemas.openxmlformats.org/officeDocument/2006/relationships" id="260" r:id="Ra6d3431921754f37"/>
    <p:sldId xmlns:r="http://schemas.openxmlformats.org/officeDocument/2006/relationships" id="261" r:id="R9da97fbdb064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5ba81d7614e8c" /><Relationship Type="http://schemas.openxmlformats.org/officeDocument/2006/relationships/slide" Target="/ppt/slides/slide1.xml" Id="Ra632db4e960046a1" /><Relationship Type="http://schemas.openxmlformats.org/officeDocument/2006/relationships/slide" Target="/ppt/slides/slide2.xml" Id="R32ff64d779684209" /><Relationship Type="http://schemas.openxmlformats.org/officeDocument/2006/relationships/slide" Target="/ppt/slides/slide3.xml" Id="R82d6d75051194752" /><Relationship Type="http://schemas.openxmlformats.org/officeDocument/2006/relationships/slide" Target="/ppt/slides/slide4.xml" Id="Rdad6a288a7404847" /><Relationship Type="http://schemas.openxmlformats.org/officeDocument/2006/relationships/slide" Target="/ppt/slides/slide5.xml" Id="Ra6d3431921754f37" /><Relationship Type="http://schemas.openxmlformats.org/officeDocument/2006/relationships/slide" Target="/ppt/slides/slide6.xml" Id="R9da97fbdb064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1b820fd2a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227c3cf584ef5" /><Relationship Type="http://schemas.openxmlformats.org/officeDocument/2006/relationships/theme" Target="/ppt/slideMasters/theme/theme1.xml" Id="Rb6a96e650972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227c3cf58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e589c2988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691b8876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020518142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f7ed32f35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77c1ef1fe4e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444400cd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