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8b18105f1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4292be92647c8"/>
  </p:sldMasterIdLst>
  <p:sldIdLst>
    <p:sldId xmlns:r="http://schemas.openxmlformats.org/officeDocument/2006/relationships" id="256" r:id="Raa9b6c8e1a4a4258"/>
    <p:sldId xmlns:r="http://schemas.openxmlformats.org/officeDocument/2006/relationships" id="257" r:id="Raf288ff53acf4ff9"/>
    <p:sldId xmlns:r="http://schemas.openxmlformats.org/officeDocument/2006/relationships" id="258" r:id="R53126c4ba05e4108"/>
    <p:sldId xmlns:r="http://schemas.openxmlformats.org/officeDocument/2006/relationships" id="259" r:id="R1d4db847cbaa46e1"/>
    <p:sldId xmlns:r="http://schemas.openxmlformats.org/officeDocument/2006/relationships" id="260" r:id="Ra29c79ed877d4749"/>
    <p:sldId xmlns:r="http://schemas.openxmlformats.org/officeDocument/2006/relationships" id="261" r:id="Rd6956bbce9f342fc"/>
    <p:sldId xmlns:r="http://schemas.openxmlformats.org/officeDocument/2006/relationships" id="262" r:id="R40829b8e19bc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4292be92647c8" /><Relationship Type="http://schemas.openxmlformats.org/officeDocument/2006/relationships/slide" Target="/ppt/slides/slide1.xml" Id="Raa9b6c8e1a4a4258" /><Relationship Type="http://schemas.openxmlformats.org/officeDocument/2006/relationships/slide" Target="/ppt/slides/slide2.xml" Id="Raf288ff53acf4ff9" /><Relationship Type="http://schemas.openxmlformats.org/officeDocument/2006/relationships/slide" Target="/ppt/slides/slide3.xml" Id="R53126c4ba05e4108" /><Relationship Type="http://schemas.openxmlformats.org/officeDocument/2006/relationships/slide" Target="/ppt/slides/slide4.xml" Id="R1d4db847cbaa46e1" /><Relationship Type="http://schemas.openxmlformats.org/officeDocument/2006/relationships/slide" Target="/ppt/slides/slide5.xml" Id="Ra29c79ed877d4749" /><Relationship Type="http://schemas.openxmlformats.org/officeDocument/2006/relationships/slide" Target="/ppt/slides/slide6.xml" Id="Rd6956bbce9f342fc" /><Relationship Type="http://schemas.openxmlformats.org/officeDocument/2006/relationships/slide" Target="/ppt/slides/slide7.xml" Id="R40829b8e19bc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f0e93b06d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d590a1b64e51" /><Relationship Type="http://schemas.openxmlformats.org/officeDocument/2006/relationships/theme" Target="/ppt/slideMasters/theme/theme1.xml" Id="R8d9a67daaa4c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0d590a1b6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544afbeb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de2446559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858ac33f448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087d50dde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e2534cae4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b66ba81349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31f70605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ÅFOSS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4 326 028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4 326 028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DUKEFOSS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Langeduken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925 902 535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ÅFOSS INVEST AS</a:t>
            </a:r>
          </a:p>
        </p:txBody>
      </p:sp>
    </p:spTree>
  </p:cSld>
  <p:clrMapOvr>
    <a:masterClrMapping xmlns:a="http://schemas.openxmlformats.org/drawingml/2006/main"/>
  </p:clrMapOvr>
</p:sld>
</file>