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12d69942a441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32e90956614f83"/>
  </p:sldMasterIdLst>
  <p:sldIdLst>
    <p:sldId xmlns:r="http://schemas.openxmlformats.org/officeDocument/2006/relationships" id="256" r:id="R6b00856d25594116"/>
    <p:sldId xmlns:r="http://schemas.openxmlformats.org/officeDocument/2006/relationships" id="257" r:id="R94466e39c0ab4798"/>
    <p:sldId xmlns:r="http://schemas.openxmlformats.org/officeDocument/2006/relationships" id="258" r:id="R827ab84250654743"/>
    <p:sldId xmlns:r="http://schemas.openxmlformats.org/officeDocument/2006/relationships" id="259" r:id="R11c36812e2b042c2"/>
    <p:sldId xmlns:r="http://schemas.openxmlformats.org/officeDocument/2006/relationships" id="260" r:id="Rbe9c5dffdd4d4406"/>
    <p:sldId xmlns:r="http://schemas.openxmlformats.org/officeDocument/2006/relationships" id="261" r:id="R8fac63b0e3904e13"/>
    <p:sldId xmlns:r="http://schemas.openxmlformats.org/officeDocument/2006/relationships" id="262" r:id="R2a05dbd9be354e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32e90956614f83" /><Relationship Type="http://schemas.openxmlformats.org/officeDocument/2006/relationships/slide" Target="/ppt/slides/slide1.xml" Id="R6b00856d25594116" /><Relationship Type="http://schemas.openxmlformats.org/officeDocument/2006/relationships/slide" Target="/ppt/slides/slide2.xml" Id="R94466e39c0ab4798" /><Relationship Type="http://schemas.openxmlformats.org/officeDocument/2006/relationships/slide" Target="/ppt/slides/slide3.xml" Id="R827ab84250654743" /><Relationship Type="http://schemas.openxmlformats.org/officeDocument/2006/relationships/slide" Target="/ppt/slides/slide4.xml" Id="R11c36812e2b042c2" /><Relationship Type="http://schemas.openxmlformats.org/officeDocument/2006/relationships/slide" Target="/ppt/slides/slide5.xml" Id="Rbe9c5dffdd4d4406" /><Relationship Type="http://schemas.openxmlformats.org/officeDocument/2006/relationships/slide" Target="/ppt/slides/slide6.xml" Id="R8fac63b0e3904e13" /><Relationship Type="http://schemas.openxmlformats.org/officeDocument/2006/relationships/slide" Target="/ppt/slides/slide7.xml" Id="R2a05dbd9be354e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48a4d3538046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17307716e4ee8" /><Relationship Type="http://schemas.openxmlformats.org/officeDocument/2006/relationships/theme" Target="/ppt/slideMasters/theme/theme1.xml" Id="Ra275c892fb034d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517307716e4e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7bdcb329547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64f39bfb949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c67ebe7f04c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3814710b442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c837fd44440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3615247fc42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245e23c5745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MONAARVIK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MONAARVIK AS ble etablert [år] og holder til i Deknepollen.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783 506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10 588 016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10 598 043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ÅRVIK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Tennebø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6718 Deknepollen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