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6abdb044a948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73c7ca80db4e15"/>
  </p:sldMasterIdLst>
  <p:sldIdLst>
    <p:sldId xmlns:r="http://schemas.openxmlformats.org/officeDocument/2006/relationships" id="256" r:id="Ra6d1ae31aa284b5b"/>
    <p:sldId xmlns:r="http://schemas.openxmlformats.org/officeDocument/2006/relationships" id="257" r:id="R2b26d61a1cd44ee3"/>
    <p:sldId xmlns:r="http://schemas.openxmlformats.org/officeDocument/2006/relationships" id="258" r:id="R472a2ad6b51644b9"/>
    <p:sldId xmlns:r="http://schemas.openxmlformats.org/officeDocument/2006/relationships" id="259" r:id="Ra6041cb82ab14d2c"/>
    <p:sldId xmlns:r="http://schemas.openxmlformats.org/officeDocument/2006/relationships" id="260" r:id="Rfe6ba743c15947a6"/>
    <p:sldId xmlns:r="http://schemas.openxmlformats.org/officeDocument/2006/relationships" id="261" r:id="R05dc50c04c4749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73c7ca80db4e15" /><Relationship Type="http://schemas.openxmlformats.org/officeDocument/2006/relationships/slide" Target="/ppt/slides/slide1.xml" Id="Ra6d1ae31aa284b5b" /><Relationship Type="http://schemas.openxmlformats.org/officeDocument/2006/relationships/slide" Target="/ppt/slides/slide2.xml" Id="R2b26d61a1cd44ee3" /><Relationship Type="http://schemas.openxmlformats.org/officeDocument/2006/relationships/slide" Target="/ppt/slides/slide3.xml" Id="R472a2ad6b51644b9" /><Relationship Type="http://schemas.openxmlformats.org/officeDocument/2006/relationships/slide" Target="/ppt/slides/slide4.xml" Id="Ra6041cb82ab14d2c" /><Relationship Type="http://schemas.openxmlformats.org/officeDocument/2006/relationships/slide" Target="/ppt/slides/slide5.xml" Id="Rfe6ba743c15947a6" /><Relationship Type="http://schemas.openxmlformats.org/officeDocument/2006/relationships/slide" Target="/ppt/slides/slide6.xml" Id="R05dc50c04c4749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ca692574c54b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75f786043b400f" /><Relationship Type="http://schemas.openxmlformats.org/officeDocument/2006/relationships/theme" Target="/ppt/slideMasters/theme/theme1.xml" Id="Rb925b0563fb346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75f786043b40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0f0fd3fad49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17cd12394c4c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39128e4af49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e81d85ef0944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98d58a3f642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5f48251e549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MONAARVIK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MONAARVIK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MONAARVIK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MONAARVIK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MONAARVIK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MONAARVIK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Tennebø 143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6718 Deknepollen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925 895 113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MONAARVIK AS</a:t>
            </a:r>
          </a:p>
        </p:txBody>
      </p:sp>
    </p:spTree>
  </p:cSld>
  <p:clrMapOvr>
    <a:masterClrMapping xmlns:a="http://schemas.openxmlformats.org/drawingml/2006/main"/>
  </p:clrMapOvr>
</p:sld>
</file>