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3f1b4f2a42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b72c75ab75489f"/>
  </p:sldMasterIdLst>
  <p:sldIdLst>
    <p:sldId xmlns:r="http://schemas.openxmlformats.org/officeDocument/2006/relationships" id="256" r:id="Re2d25fbbf27b45bc"/>
    <p:sldId xmlns:r="http://schemas.openxmlformats.org/officeDocument/2006/relationships" id="257" r:id="R950cd8b6f5504591"/>
    <p:sldId xmlns:r="http://schemas.openxmlformats.org/officeDocument/2006/relationships" id="258" r:id="Rc9524d505eef4c94"/>
    <p:sldId xmlns:r="http://schemas.openxmlformats.org/officeDocument/2006/relationships" id="259" r:id="R5bbe61b9e9b44a97"/>
    <p:sldId xmlns:r="http://schemas.openxmlformats.org/officeDocument/2006/relationships" id="260" r:id="R4f0f395c22794490"/>
    <p:sldId xmlns:r="http://schemas.openxmlformats.org/officeDocument/2006/relationships" id="261" r:id="Rbc25af06feb041a6"/>
    <p:sldId xmlns:r="http://schemas.openxmlformats.org/officeDocument/2006/relationships" id="262" r:id="Rdb2f0296d7ca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72c75ab75489f" /><Relationship Type="http://schemas.openxmlformats.org/officeDocument/2006/relationships/slide" Target="/ppt/slides/slide1.xml" Id="Re2d25fbbf27b45bc" /><Relationship Type="http://schemas.openxmlformats.org/officeDocument/2006/relationships/slide" Target="/ppt/slides/slide2.xml" Id="R950cd8b6f5504591" /><Relationship Type="http://schemas.openxmlformats.org/officeDocument/2006/relationships/slide" Target="/ppt/slides/slide3.xml" Id="Rc9524d505eef4c94" /><Relationship Type="http://schemas.openxmlformats.org/officeDocument/2006/relationships/slide" Target="/ppt/slides/slide4.xml" Id="R5bbe61b9e9b44a97" /><Relationship Type="http://schemas.openxmlformats.org/officeDocument/2006/relationships/slide" Target="/ppt/slides/slide5.xml" Id="R4f0f395c22794490" /><Relationship Type="http://schemas.openxmlformats.org/officeDocument/2006/relationships/slide" Target="/ppt/slides/slide6.xml" Id="Rbc25af06feb041a6" /><Relationship Type="http://schemas.openxmlformats.org/officeDocument/2006/relationships/slide" Target="/ppt/slides/slide7.xml" Id="Rdb2f0296d7ca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88d0fad2d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437d450224cd1" /><Relationship Type="http://schemas.openxmlformats.org/officeDocument/2006/relationships/theme" Target="/ppt/slideMasters/theme/theme1.xml" Id="R5ba373d3ec99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437d45022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d0cfb64ca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b13b04ee7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4f96fee90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f578c7511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b9ee707df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0921a091b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e23fa5b46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HILMARSEN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FINCKELSEN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