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42a79741d4b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ab4c888d14fdd"/>
  </p:sldMasterIdLst>
  <p:sldIdLst>
    <p:sldId xmlns:r="http://schemas.openxmlformats.org/officeDocument/2006/relationships" id="256" r:id="R9c0ee36946e747f8"/>
    <p:sldId xmlns:r="http://schemas.openxmlformats.org/officeDocument/2006/relationships" id="257" r:id="R6cbb32b2ebc14d99"/>
    <p:sldId xmlns:r="http://schemas.openxmlformats.org/officeDocument/2006/relationships" id="258" r:id="R9dec3e2e06334767"/>
    <p:sldId xmlns:r="http://schemas.openxmlformats.org/officeDocument/2006/relationships" id="259" r:id="R22f781608b1347eb"/>
    <p:sldId xmlns:r="http://schemas.openxmlformats.org/officeDocument/2006/relationships" id="260" r:id="Ra5a676903cb9452c"/>
    <p:sldId xmlns:r="http://schemas.openxmlformats.org/officeDocument/2006/relationships" id="261" r:id="Ra3beceec6d3a4461"/>
    <p:sldId xmlns:r="http://schemas.openxmlformats.org/officeDocument/2006/relationships" id="262" r:id="R958be39d31b14b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ab4c888d14fdd" /><Relationship Type="http://schemas.openxmlformats.org/officeDocument/2006/relationships/slide" Target="/ppt/slides/slide1.xml" Id="R9c0ee36946e747f8" /><Relationship Type="http://schemas.openxmlformats.org/officeDocument/2006/relationships/slide" Target="/ppt/slides/slide2.xml" Id="R6cbb32b2ebc14d99" /><Relationship Type="http://schemas.openxmlformats.org/officeDocument/2006/relationships/slide" Target="/ppt/slides/slide3.xml" Id="R9dec3e2e06334767" /><Relationship Type="http://schemas.openxmlformats.org/officeDocument/2006/relationships/slide" Target="/ppt/slides/slide4.xml" Id="R22f781608b1347eb" /><Relationship Type="http://schemas.openxmlformats.org/officeDocument/2006/relationships/slide" Target="/ppt/slides/slide5.xml" Id="Ra5a676903cb9452c" /><Relationship Type="http://schemas.openxmlformats.org/officeDocument/2006/relationships/slide" Target="/ppt/slides/slide6.xml" Id="Ra3beceec6d3a4461" /><Relationship Type="http://schemas.openxmlformats.org/officeDocument/2006/relationships/slide" Target="/ppt/slides/slide7.xml" Id="R958be39d31b14b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3c1baa948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c38518ff847fc" /><Relationship Type="http://schemas.openxmlformats.org/officeDocument/2006/relationships/theme" Target="/ppt/slideMasters/theme/theme1.xml" Id="R0efc4306bb3a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c38518ff8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3dd11f575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a433114c940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ac710192c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06bf0c021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155bc21cc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77d352634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6db0945a0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HAXZN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HAXZN HOLDING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−1 506 198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40 409 515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AANONSEN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4956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HAXZN HOLDING AS</a:t>
            </a:r>
          </a:p>
        </p:txBody>
      </p:sp>
    </p:spTree>
  </p:cSld>
  <p:clrMapOvr>
    <a:masterClrMapping xmlns:a="http://schemas.openxmlformats.org/drawingml/2006/main"/>
  </p:clrMapOvr>
</p:sld>
</file>