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d59de1674a41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3a6a7638e4a76"/>
  </p:sldMasterIdLst>
  <p:sldIdLst>
    <p:sldId xmlns:r="http://schemas.openxmlformats.org/officeDocument/2006/relationships" id="256" r:id="Rc21624ff9a8d47c7"/>
    <p:sldId xmlns:r="http://schemas.openxmlformats.org/officeDocument/2006/relationships" id="257" r:id="Rf1d3f30a30e940c9"/>
    <p:sldId xmlns:r="http://schemas.openxmlformats.org/officeDocument/2006/relationships" id="258" r:id="R62fbfd2950194b3f"/>
    <p:sldId xmlns:r="http://schemas.openxmlformats.org/officeDocument/2006/relationships" id="259" r:id="Rb6c2624e0a7b4d44"/>
    <p:sldId xmlns:r="http://schemas.openxmlformats.org/officeDocument/2006/relationships" id="260" r:id="R8ab1780b6d194563"/>
    <p:sldId xmlns:r="http://schemas.openxmlformats.org/officeDocument/2006/relationships" id="261" r:id="R202fdca264234e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3a6a7638e4a76" /><Relationship Type="http://schemas.openxmlformats.org/officeDocument/2006/relationships/slide" Target="/ppt/slides/slide1.xml" Id="Rc21624ff9a8d47c7" /><Relationship Type="http://schemas.openxmlformats.org/officeDocument/2006/relationships/slide" Target="/ppt/slides/slide2.xml" Id="Rf1d3f30a30e940c9" /><Relationship Type="http://schemas.openxmlformats.org/officeDocument/2006/relationships/slide" Target="/ppt/slides/slide3.xml" Id="R62fbfd2950194b3f" /><Relationship Type="http://schemas.openxmlformats.org/officeDocument/2006/relationships/slide" Target="/ppt/slides/slide4.xml" Id="Rb6c2624e0a7b4d44" /><Relationship Type="http://schemas.openxmlformats.org/officeDocument/2006/relationships/slide" Target="/ppt/slides/slide5.xml" Id="R8ab1780b6d194563" /><Relationship Type="http://schemas.openxmlformats.org/officeDocument/2006/relationships/slide" Target="/ppt/slides/slide6.xml" Id="R202fdca264234e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5ee32486a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e0ad53024c2d" /><Relationship Type="http://schemas.openxmlformats.org/officeDocument/2006/relationships/theme" Target="/ppt/slideMasters/theme/theme1.xml" Id="Rd2bb03b52e02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ce0ad5302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1922e373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c5b91f610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8d153abbb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a07d2f80e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f351fb4d74a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cb4f9b8814d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