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08a33523f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69cc739ad4330"/>
  </p:sldMasterIdLst>
  <p:sldIdLst>
    <p:sldId xmlns:r="http://schemas.openxmlformats.org/officeDocument/2006/relationships" id="256" r:id="R7e1dc64711ca4740"/>
    <p:sldId xmlns:r="http://schemas.openxmlformats.org/officeDocument/2006/relationships" id="257" r:id="Raec8f8f109494fa5"/>
    <p:sldId xmlns:r="http://schemas.openxmlformats.org/officeDocument/2006/relationships" id="258" r:id="R7c2fd9da44d047f0"/>
    <p:sldId xmlns:r="http://schemas.openxmlformats.org/officeDocument/2006/relationships" id="259" r:id="Rce979e87d21e4956"/>
    <p:sldId xmlns:r="http://schemas.openxmlformats.org/officeDocument/2006/relationships" id="260" r:id="R7ba8be1658644255"/>
    <p:sldId xmlns:r="http://schemas.openxmlformats.org/officeDocument/2006/relationships" id="261" r:id="R5feec89ebdae4a6b"/>
    <p:sldId xmlns:r="http://schemas.openxmlformats.org/officeDocument/2006/relationships" id="262" r:id="Rfd9c0e1df27d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69cc739ad4330" /><Relationship Type="http://schemas.openxmlformats.org/officeDocument/2006/relationships/slide" Target="/ppt/slides/slide1.xml" Id="R7e1dc64711ca4740" /><Relationship Type="http://schemas.openxmlformats.org/officeDocument/2006/relationships/slide" Target="/ppt/slides/slide2.xml" Id="Raec8f8f109494fa5" /><Relationship Type="http://schemas.openxmlformats.org/officeDocument/2006/relationships/slide" Target="/ppt/slides/slide3.xml" Id="R7c2fd9da44d047f0" /><Relationship Type="http://schemas.openxmlformats.org/officeDocument/2006/relationships/slide" Target="/ppt/slides/slide4.xml" Id="Rce979e87d21e4956" /><Relationship Type="http://schemas.openxmlformats.org/officeDocument/2006/relationships/slide" Target="/ppt/slides/slide5.xml" Id="R7ba8be1658644255" /><Relationship Type="http://schemas.openxmlformats.org/officeDocument/2006/relationships/slide" Target="/ppt/slides/slide6.xml" Id="R5feec89ebdae4a6b" /><Relationship Type="http://schemas.openxmlformats.org/officeDocument/2006/relationships/slide" Target="/ppt/slides/slide7.xml" Id="Rfd9c0e1df27d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9909c5ec8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faea005e4b6a" /><Relationship Type="http://schemas.openxmlformats.org/officeDocument/2006/relationships/theme" Target="/ppt/slideMasters/theme/theme1.xml" Id="Ra90cbb716f93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8faea005e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a934ce9b7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7e416113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7bc9ed48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66657c977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7acbbcc384e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037da20eb46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4a553184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